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6" r:id="rId2"/>
    <p:sldMasterId id="2147483667" r:id="rId3"/>
    <p:sldMasterId id="2147483668" r:id="rId4"/>
    <p:sldMasterId id="2147483669" r:id="rId5"/>
  </p:sldMasterIdLst>
  <p:notesMasterIdLst>
    <p:notesMasterId r:id="rId28"/>
  </p:notesMasterIdLst>
  <p:handoutMasterIdLst>
    <p:handoutMasterId r:id="rId29"/>
  </p:handoutMasterIdLst>
  <p:sldIdLst>
    <p:sldId id="682" r:id="rId6"/>
    <p:sldId id="683" r:id="rId7"/>
    <p:sldId id="681" r:id="rId8"/>
    <p:sldId id="658" r:id="rId9"/>
    <p:sldId id="659" r:id="rId10"/>
    <p:sldId id="660" r:id="rId11"/>
    <p:sldId id="661" r:id="rId12"/>
    <p:sldId id="662" r:id="rId13"/>
    <p:sldId id="663" r:id="rId14"/>
    <p:sldId id="664" r:id="rId15"/>
    <p:sldId id="665" r:id="rId16"/>
    <p:sldId id="667" r:id="rId17"/>
    <p:sldId id="668" r:id="rId18"/>
    <p:sldId id="669" r:id="rId19"/>
    <p:sldId id="670" r:id="rId20"/>
    <p:sldId id="671" r:id="rId21"/>
    <p:sldId id="672" r:id="rId22"/>
    <p:sldId id="673" r:id="rId23"/>
    <p:sldId id="675" r:id="rId24"/>
    <p:sldId id="677" r:id="rId25"/>
    <p:sldId id="678" r:id="rId26"/>
    <p:sldId id="680" r:id="rId27"/>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BFBFB"/>
    <a:srgbClr val="99CCFF"/>
    <a:srgbClr val="6699FF"/>
    <a:srgbClr val="3399FF"/>
    <a:srgbClr val="0099FF"/>
    <a:srgbClr val="C0C0C0"/>
    <a:srgbClr val="6B9AFF"/>
    <a:srgbClr val="1838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39" autoAdjust="0"/>
    <p:restoredTop sz="81764" autoAdjust="0"/>
  </p:normalViewPr>
  <p:slideViewPr>
    <p:cSldViewPr>
      <p:cViewPr varScale="1">
        <p:scale>
          <a:sx n="93" d="100"/>
          <a:sy n="93" d="100"/>
        </p:scale>
        <p:origin x="-738" y="-102"/>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2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385A469F-67A7-4DED-A655-732B85B7CE7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3E6F7A72-9F89-4814-B7F1-0ECE4366E0E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幻灯片图像占位符 1"/>
          <p:cNvSpPr>
            <a:spLocks noGrp="1" noRot="1" noChangeAspect="1" noTextEdit="1"/>
          </p:cNvSpPr>
          <p:nvPr>
            <p:ph type="sldImg"/>
          </p:nvPr>
        </p:nvSpPr>
        <p:spPr>
          <a:ln/>
        </p:spPr>
      </p:sp>
      <p:sp>
        <p:nvSpPr>
          <p:cNvPr id="394242" name="备注占位符 2"/>
          <p:cNvSpPr>
            <a:spLocks noGrp="1"/>
          </p:cNvSpPr>
          <p:nvPr>
            <p:ph type="body" idx="1"/>
          </p:nvPr>
        </p:nvSpPr>
        <p:spPr>
          <a:noFill/>
          <a:ln/>
        </p:spPr>
        <p:txBody>
          <a:bodyPr/>
          <a:lstStyle/>
          <a:p>
            <a:r>
              <a:rPr lang="en-US" altLang="zh-CN" smtClean="0">
                <a:ea typeface="宋体" charset="-122"/>
              </a:rPr>
              <a:t>A</a:t>
            </a:r>
            <a:r>
              <a:rPr lang="zh-CN" altLang="en-US" smtClean="0">
                <a:ea typeface="宋体" charset="-122"/>
              </a:rPr>
              <a:t>类地址网络</a:t>
            </a:r>
            <a:r>
              <a:rPr lang="en-US" altLang="zh-CN" smtClean="0">
                <a:ea typeface="宋体" charset="-122"/>
              </a:rPr>
              <a:t>125</a:t>
            </a:r>
            <a:r>
              <a:rPr lang="zh-CN" altLang="en-US" smtClean="0">
                <a:ea typeface="宋体" charset="-122"/>
              </a:rPr>
              <a:t>个，允许的主机</a:t>
            </a:r>
            <a:r>
              <a:rPr lang="en-US" altLang="zh-CN" smtClean="0">
                <a:ea typeface="宋体" charset="-122"/>
              </a:rPr>
              <a:t>1</a:t>
            </a:r>
            <a:r>
              <a:rPr lang="zh-CN" altLang="en-US" smtClean="0">
                <a:ea typeface="宋体" charset="-122"/>
              </a:rPr>
              <a:t>千</a:t>
            </a:r>
            <a:r>
              <a:rPr lang="en-US" altLang="zh-CN" smtClean="0">
                <a:ea typeface="宋体" charset="-122"/>
              </a:rPr>
              <a:t>6</a:t>
            </a:r>
            <a:r>
              <a:rPr lang="zh-CN" altLang="en-US" smtClean="0">
                <a:ea typeface="宋体" charset="-122"/>
              </a:rPr>
              <a:t>百万个；</a:t>
            </a:r>
            <a:r>
              <a:rPr lang="en-US" altLang="zh-CN" smtClean="0">
                <a:ea typeface="宋体" charset="-122"/>
              </a:rPr>
              <a:t>B</a:t>
            </a:r>
            <a:r>
              <a:rPr lang="zh-CN" altLang="en-US" smtClean="0">
                <a:ea typeface="宋体" charset="-122"/>
              </a:rPr>
              <a:t>类地址网络</a:t>
            </a:r>
            <a:r>
              <a:rPr lang="en-US" altLang="zh-CN" smtClean="0">
                <a:ea typeface="宋体" charset="-122"/>
              </a:rPr>
              <a:t>1</a:t>
            </a:r>
            <a:r>
              <a:rPr lang="zh-CN" altLang="en-US" smtClean="0">
                <a:ea typeface="宋体" charset="-122"/>
              </a:rPr>
              <a:t>万</a:t>
            </a:r>
            <a:r>
              <a:rPr lang="en-US" altLang="zh-CN" smtClean="0">
                <a:ea typeface="宋体" charset="-122"/>
              </a:rPr>
              <a:t>6</a:t>
            </a:r>
            <a:r>
              <a:rPr lang="zh-CN" altLang="en-US" smtClean="0">
                <a:ea typeface="宋体" charset="-122"/>
              </a:rPr>
              <a:t>千多个，可分配</a:t>
            </a:r>
            <a:r>
              <a:rPr lang="en-US" altLang="zh-CN" smtClean="0">
                <a:ea typeface="宋体" charset="-122"/>
              </a:rPr>
              <a:t>65534</a:t>
            </a:r>
            <a:r>
              <a:rPr lang="zh-CN" altLang="en-US" smtClean="0">
                <a:ea typeface="宋体" charset="-122"/>
              </a:rPr>
              <a:t>个主机；</a:t>
            </a:r>
            <a:r>
              <a:rPr lang="en-US" altLang="zh-CN" smtClean="0">
                <a:ea typeface="宋体" charset="-122"/>
              </a:rPr>
              <a:t>C</a:t>
            </a:r>
            <a:r>
              <a:rPr lang="zh-CN" altLang="en-US" smtClean="0">
                <a:ea typeface="宋体" charset="-122"/>
              </a:rPr>
              <a:t>类地址网络</a:t>
            </a:r>
            <a:r>
              <a:rPr lang="en-US" altLang="zh-CN" smtClean="0">
                <a:ea typeface="宋体" charset="-122"/>
              </a:rPr>
              <a:t>2</a:t>
            </a:r>
            <a:r>
              <a:rPr lang="zh-CN" altLang="en-US" smtClean="0">
                <a:ea typeface="宋体" charset="-122"/>
              </a:rPr>
              <a:t>百多万个，主机</a:t>
            </a:r>
            <a:r>
              <a:rPr lang="en-US" altLang="zh-CN" smtClean="0">
                <a:ea typeface="宋体" charset="-122"/>
              </a:rPr>
              <a:t>254</a:t>
            </a:r>
            <a:r>
              <a:rPr lang="zh-CN" altLang="en-US" smtClean="0">
                <a:ea typeface="宋体" charset="-122"/>
              </a:rPr>
              <a:t>个。各类地址加起来</a:t>
            </a:r>
            <a:r>
              <a:rPr lang="en-US" altLang="zh-CN" smtClean="0">
                <a:ea typeface="宋体" charset="-122"/>
              </a:rPr>
              <a:t>20</a:t>
            </a:r>
            <a:r>
              <a:rPr lang="zh-CN" altLang="en-US" smtClean="0">
                <a:ea typeface="宋体" charset="-122"/>
              </a:rPr>
              <a:t>多亿。</a:t>
            </a:r>
          </a:p>
          <a:p>
            <a:r>
              <a:rPr lang="zh-CN" altLang="en-US" smtClean="0">
                <a:ea typeface="宋体" charset="-122"/>
              </a:rPr>
              <a:t>初期的网络是研究性质的，覆盖的网络规模比较小，</a:t>
            </a:r>
            <a:r>
              <a:rPr lang="en-US" altLang="zh-CN" smtClean="0">
                <a:ea typeface="宋体" charset="-122"/>
              </a:rPr>
              <a:t>ABC</a:t>
            </a:r>
            <a:r>
              <a:rPr lang="zh-CN" altLang="en-US" smtClean="0">
                <a:ea typeface="宋体" charset="-122"/>
              </a:rPr>
              <a:t>分配的也不合理。第二阶段增加了子网号的三级地址结构，“网络号</a:t>
            </a:r>
            <a:r>
              <a:rPr lang="en-US" altLang="zh-CN" smtClean="0">
                <a:ea typeface="宋体" charset="-122"/>
              </a:rPr>
              <a:t>-</a:t>
            </a:r>
            <a:r>
              <a:rPr lang="zh-CN" altLang="en-US" smtClean="0">
                <a:ea typeface="宋体" charset="-122"/>
              </a:rPr>
              <a:t>子网号</a:t>
            </a:r>
            <a:r>
              <a:rPr lang="en-US" altLang="zh-CN" smtClean="0">
                <a:ea typeface="宋体" charset="-122"/>
              </a:rPr>
              <a:t>-</a:t>
            </a:r>
            <a:r>
              <a:rPr lang="zh-CN" altLang="en-US" smtClean="0">
                <a:ea typeface="宋体" charset="-122"/>
              </a:rPr>
              <a:t>主机号”。</a:t>
            </a:r>
          </a:p>
          <a:p>
            <a:r>
              <a:rPr lang="zh-CN" altLang="en-US" smtClean="0">
                <a:ea typeface="宋体" charset="-122"/>
              </a:rPr>
              <a:t>第三阶段：构成超网的无类别域间路由</a:t>
            </a:r>
            <a:r>
              <a:rPr lang="en-US" altLang="zh-CN" smtClean="0">
                <a:ea typeface="宋体" charset="-122"/>
              </a:rPr>
              <a:t>CIDR</a:t>
            </a:r>
            <a:r>
              <a:rPr lang="zh-CN" altLang="en-US" smtClean="0">
                <a:ea typeface="宋体" charset="-122"/>
              </a:rPr>
              <a:t>技术，消除</a:t>
            </a:r>
            <a:r>
              <a:rPr lang="en-US" altLang="zh-CN" smtClean="0">
                <a:ea typeface="宋体" charset="-122"/>
              </a:rPr>
              <a:t>ABC</a:t>
            </a:r>
            <a:r>
              <a:rPr lang="zh-CN" altLang="en-US" smtClean="0">
                <a:ea typeface="宋体" charset="-122"/>
              </a:rPr>
              <a:t>类地址与子网划分概念；</a:t>
            </a:r>
          </a:p>
        </p:txBody>
      </p:sp>
      <p:sp>
        <p:nvSpPr>
          <p:cNvPr id="4" name="灯片编号占位符 3"/>
          <p:cNvSpPr txBox="1">
            <a:spLocks noGrp="1"/>
          </p:cNvSpPr>
          <p:nvPr/>
        </p:nvSpPr>
        <p:spPr bwMode="auto">
          <a:xfrm>
            <a:off x="3886200" y="8686800"/>
            <a:ext cx="2971800" cy="457200"/>
          </a:xfrm>
          <a:prstGeom prst="rect">
            <a:avLst/>
          </a:prstGeom>
          <a:noFill/>
          <a:ln>
            <a:miter lim="800000"/>
            <a:headEnd/>
            <a:tailEnd/>
          </a:ln>
        </p:spPr>
        <p:txBody>
          <a:bodyPr anchor="b"/>
          <a:lstStyle/>
          <a:p>
            <a:pPr algn="r">
              <a:defRPr/>
            </a:pPr>
            <a:fld id="{9527F231-8564-47D0-9002-A1AE17A1D9E1}" type="slidenum">
              <a:rPr kumimoji="1" lang="en-US" altLang="zh-CN" sz="1200" b="0" u="none">
                <a:solidFill>
                  <a:schemeClr val="tx1"/>
                </a:solidFill>
                <a:ea typeface="宋体" pitchFamily="2" charset="-122"/>
                <a:cs typeface="+mn-cs"/>
              </a:rPr>
              <a:pPr algn="r">
                <a:defRPr/>
              </a:pPr>
              <a:t>3</a:t>
            </a:fld>
            <a:endParaRPr kumimoji="1" lang="en-US" altLang="zh-CN" sz="1200" b="0" u="none">
              <a:solidFill>
                <a:schemeClr val="tx1"/>
              </a:solidFill>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noFill/>
          <a:ln/>
        </p:spPr>
        <p:txBody>
          <a:bodyPr/>
          <a:lstStyle/>
          <a:p>
            <a:pPr>
              <a:lnSpc>
                <a:spcPct val="110000"/>
              </a:lnSpc>
              <a:spcAft>
                <a:spcPct val="20000"/>
              </a:spcAft>
            </a:pPr>
            <a:r>
              <a:rPr lang="zh-CN" altLang="en-US" sz="1000" smtClean="0">
                <a:solidFill>
                  <a:srgbClr val="1A3868"/>
                </a:solidFill>
                <a:ea typeface="宋体" charset="-122"/>
                <a:cs typeface="Times New Roman" pitchFamily="18" charset="0"/>
              </a:rPr>
              <a:t>使用子网掩码</a:t>
            </a:r>
            <a:r>
              <a:rPr lang="en-US" altLang="zh-CN" sz="1000" smtClean="0">
                <a:solidFill>
                  <a:srgbClr val="1A3868"/>
                </a:solidFill>
                <a:ea typeface="宋体" charset="-122"/>
                <a:cs typeface="Times New Roman" pitchFamily="18" charset="0"/>
              </a:rPr>
              <a:t>255.255.255.128</a:t>
            </a:r>
            <a:r>
              <a:rPr lang="zh-CN" altLang="en-US" sz="1000" smtClean="0">
                <a:solidFill>
                  <a:srgbClr val="1A3868"/>
                </a:solidFill>
                <a:ea typeface="宋体" charset="-122"/>
                <a:cs typeface="Times New Roman" pitchFamily="18" charset="0"/>
              </a:rPr>
              <a:t>，将一个</a:t>
            </a:r>
            <a:r>
              <a:rPr lang="en-US" altLang="zh-CN" sz="1000" smtClean="0">
                <a:solidFill>
                  <a:srgbClr val="1A3868"/>
                </a:solidFill>
                <a:ea typeface="宋体" charset="-122"/>
                <a:cs typeface="Times New Roman" pitchFamily="18" charset="0"/>
              </a:rPr>
              <a:t>C</a:t>
            </a:r>
            <a:r>
              <a:rPr lang="zh-CN" altLang="en-US" sz="1000" smtClean="0">
                <a:solidFill>
                  <a:srgbClr val="1A3868"/>
                </a:solidFill>
                <a:ea typeface="宋体" charset="-122"/>
                <a:cs typeface="Times New Roman" pitchFamily="18" charset="0"/>
              </a:rPr>
              <a:t>类</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地址划分为两半；</a:t>
            </a:r>
            <a:r>
              <a:rPr lang="en-US" altLang="zh-CN" sz="1000" smtClean="0">
                <a:solidFill>
                  <a:srgbClr val="1A3868"/>
                </a:solidFill>
                <a:ea typeface="宋体" charset="-122"/>
                <a:cs typeface="Times New Roman" pitchFamily="18" charset="0"/>
              </a:rPr>
              <a:t>202.60.31.1</a:t>
            </a:r>
            <a:r>
              <a:rPr lang="zh-CN" altLang="en-US" sz="1000" smtClean="0">
                <a:solidFill>
                  <a:srgbClr val="1A3868"/>
                </a:solidFill>
                <a:ea typeface="宋体" charset="-122"/>
                <a:cs typeface="Times New Roman" pitchFamily="18" charset="0"/>
              </a:rPr>
              <a:t>～</a:t>
            </a:r>
            <a:r>
              <a:rPr lang="en-US" altLang="zh-CN" sz="1000" smtClean="0">
                <a:solidFill>
                  <a:srgbClr val="1A3868"/>
                </a:solidFill>
                <a:ea typeface="宋体" charset="-122"/>
                <a:cs typeface="Times New Roman" pitchFamily="18" charset="0"/>
              </a:rPr>
              <a:t>202.60.31.126 </a:t>
            </a:r>
            <a:r>
              <a:rPr lang="zh-CN" altLang="en-US" sz="1000" smtClean="0">
                <a:solidFill>
                  <a:srgbClr val="1A3868"/>
                </a:solidFill>
                <a:ea typeface="宋体" charset="-122"/>
                <a:cs typeface="Times New Roman" pitchFamily="18" charset="0"/>
              </a:rPr>
              <a:t>作为子网</a:t>
            </a:r>
            <a:r>
              <a:rPr lang="en-US" altLang="zh-CN" sz="1000" smtClean="0">
                <a:solidFill>
                  <a:srgbClr val="1A3868"/>
                </a:solidFill>
                <a:ea typeface="宋体" charset="-122"/>
                <a:cs typeface="Times New Roman" pitchFamily="18" charset="0"/>
              </a:rPr>
              <a:t>1</a:t>
            </a:r>
            <a:r>
              <a:rPr lang="zh-CN" altLang="en-US" sz="1000" smtClean="0">
                <a:solidFill>
                  <a:srgbClr val="1A3868"/>
                </a:solidFill>
                <a:ea typeface="宋体" charset="-122"/>
                <a:cs typeface="Times New Roman" pitchFamily="18" charset="0"/>
              </a:rPr>
              <a:t>的</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地址，余下的部分划分为两半，子网掩码</a:t>
            </a:r>
            <a:r>
              <a:rPr lang="en-US" altLang="zh-CN" sz="1000" smtClean="0">
                <a:solidFill>
                  <a:srgbClr val="1A3868"/>
                </a:solidFill>
                <a:ea typeface="宋体" charset="-122"/>
                <a:cs typeface="Times New Roman" pitchFamily="18" charset="0"/>
              </a:rPr>
              <a:t>255.255.255.192</a:t>
            </a:r>
            <a:r>
              <a:rPr lang="zh-CN" altLang="en-US" sz="1000" smtClean="0">
                <a:solidFill>
                  <a:srgbClr val="1A3868"/>
                </a:solidFill>
                <a:ea typeface="宋体" charset="-122"/>
                <a:cs typeface="Times New Roman" pitchFamily="18" charset="0"/>
              </a:rPr>
              <a:t>。</a:t>
            </a:r>
          </a:p>
          <a:p>
            <a:endParaRPr lang="zh-CN" altLang="en-US"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r>
              <a:rPr lang="en-US" altLang="zh-CN" smtClean="0">
                <a:ea typeface="宋体" charset="-122"/>
              </a:rPr>
              <a:t>2^3=8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ln/>
        </p:spPr>
        <p:txBody>
          <a:bodyPr/>
          <a:lstStyle/>
          <a:p>
            <a:r>
              <a:rPr lang="en-US" altLang="zh-CN" smtClean="0">
                <a:ea typeface="宋体" charset="-122"/>
              </a:rPr>
              <a:t>2^9=512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a:lnSpc>
                <a:spcPct val="120000"/>
              </a:lnSpc>
              <a:spcAft>
                <a:spcPct val="10000"/>
              </a:spcAft>
            </a:pPr>
            <a:r>
              <a:rPr lang="zh-CN" altLang="en-US" sz="1000" smtClean="0">
                <a:solidFill>
                  <a:srgbClr val="1A3868"/>
                </a:solidFill>
                <a:ea typeface="宋体" charset="-122"/>
                <a:cs typeface="Times New Roman" pitchFamily="18" charset="0"/>
              </a:rPr>
              <a:t>外部网络不需要知道在</a:t>
            </a:r>
            <a:r>
              <a:rPr lang="en-US" altLang="zh-CN" sz="1000" smtClean="0">
                <a:solidFill>
                  <a:srgbClr val="1A3868"/>
                </a:solidFill>
                <a:ea typeface="宋体" charset="-122"/>
                <a:cs typeface="Times New Roman" pitchFamily="18" charset="0"/>
              </a:rPr>
              <a:t>200.24.16.0/20</a:t>
            </a:r>
            <a:r>
              <a:rPr lang="zh-CN" altLang="en-US" sz="1000" smtClean="0">
                <a:solidFill>
                  <a:srgbClr val="1A3868"/>
                </a:solidFill>
                <a:ea typeface="宋体" charset="-122"/>
                <a:cs typeface="Times New Roman" pitchFamily="18" charset="0"/>
              </a:rPr>
              <a:t>地址块校园网的内部还有</a:t>
            </a:r>
            <a:r>
              <a:rPr lang="en-US" altLang="zh-CN" sz="1000" smtClean="0">
                <a:solidFill>
                  <a:srgbClr val="1A3868"/>
                </a:solidFill>
                <a:ea typeface="宋体" charset="-122"/>
                <a:cs typeface="Times New Roman" pitchFamily="18" charset="0"/>
              </a:rPr>
              <a:t>8</a:t>
            </a:r>
            <a:r>
              <a:rPr lang="zh-CN" altLang="en-US" sz="1000" smtClean="0">
                <a:solidFill>
                  <a:srgbClr val="1A3868"/>
                </a:solidFill>
                <a:ea typeface="宋体" charset="-122"/>
                <a:cs typeface="Times New Roman" pitchFamily="18" charset="0"/>
              </a:rPr>
              <a:t>个系级的网络存在。</a:t>
            </a:r>
          </a:p>
          <a:p>
            <a:endParaRPr lang="zh-CN" altLang="en-US"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p:spPr>
        <p:txBody>
          <a:bodyPr/>
          <a:lstStyle/>
          <a:p>
            <a:pPr>
              <a:lnSpc>
                <a:spcPct val="120000"/>
              </a:lnSpc>
              <a:spcAft>
                <a:spcPct val="10000"/>
              </a:spcAft>
            </a:pPr>
            <a:r>
              <a:rPr lang="zh-CN" altLang="en-US" sz="1000" smtClean="0">
                <a:solidFill>
                  <a:srgbClr val="1A3868"/>
                </a:solidFill>
                <a:ea typeface="宋体" charset="-122"/>
                <a:cs typeface="Times New Roman" pitchFamily="18" charset="0"/>
              </a:rPr>
              <a:t>使用</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地址的网络可以分为两种情况：一种是要将网络直接连接到互联网，另一种是需要运行</a:t>
            </a:r>
            <a:r>
              <a:rPr lang="en-US" altLang="zh-CN" sz="1000" smtClean="0">
                <a:solidFill>
                  <a:srgbClr val="1A3868"/>
                </a:solidFill>
                <a:ea typeface="宋体" charset="-122"/>
                <a:cs typeface="Times New Roman" pitchFamily="18" charset="0"/>
              </a:rPr>
              <a:t>TCP/IP</a:t>
            </a:r>
            <a:r>
              <a:rPr lang="zh-CN" altLang="en-US" sz="1000" smtClean="0">
                <a:solidFill>
                  <a:srgbClr val="1A3868"/>
                </a:solidFill>
                <a:ea typeface="宋体" charset="-122"/>
                <a:cs typeface="Times New Roman" pitchFamily="18" charset="0"/>
              </a:rPr>
              <a:t>协议，但是它是内部网络，并不直接连接到互联网；即使需要连接到互联网，但是网络内部用户访问互联网受到严格控制</a:t>
            </a:r>
            <a:r>
              <a:rPr lang="en-US" altLang="zh-CN" sz="1000" smtClean="0">
                <a:solidFill>
                  <a:srgbClr val="1A3868"/>
                </a:solidFill>
                <a:ea typeface="宋体" charset="-122"/>
                <a:cs typeface="Times New Roman" pitchFamily="18" charset="0"/>
              </a:rPr>
              <a:t>;</a:t>
            </a:r>
          </a:p>
          <a:p>
            <a:pPr>
              <a:lnSpc>
                <a:spcPct val="120000"/>
              </a:lnSpc>
              <a:spcAft>
                <a:spcPct val="10000"/>
              </a:spcAft>
            </a:pPr>
            <a:r>
              <a:rPr lang="zh-CN" altLang="en-US" sz="1000" smtClean="0">
                <a:solidFill>
                  <a:srgbClr val="1A3868"/>
                </a:solidFill>
                <a:ea typeface="宋体" charset="-122"/>
                <a:cs typeface="Times New Roman" pitchFamily="18" charset="0"/>
              </a:rPr>
              <a:t>用户主机需要直接连接到互联网，这个网络中的每台主机都需要有一个标准的公用</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地址，也称为全局</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a:t>
            </a:r>
            <a:r>
              <a:rPr lang="en-US" altLang="zh-CN" sz="1000" smtClean="0">
                <a:solidFill>
                  <a:srgbClr val="1A3868"/>
                </a:solidFill>
                <a:ea typeface="宋体" charset="-122"/>
                <a:cs typeface="Times New Roman" pitchFamily="18" charset="0"/>
              </a:rPr>
              <a:t>;</a:t>
            </a:r>
          </a:p>
          <a:p>
            <a:pPr>
              <a:lnSpc>
                <a:spcPct val="120000"/>
              </a:lnSpc>
              <a:spcAft>
                <a:spcPct val="10000"/>
              </a:spcAft>
            </a:pPr>
            <a:r>
              <a:rPr lang="zh-CN" altLang="en-US" sz="1000" smtClean="0">
                <a:solidFill>
                  <a:srgbClr val="1A3868"/>
                </a:solidFill>
                <a:ea typeface="宋体" charset="-122"/>
                <a:cs typeface="Times New Roman" pitchFamily="18" charset="0"/>
              </a:rPr>
              <a:t>当一个分组使用专用</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地址时，该网络如果有接入互联网的路由器，则路由器不会将该分组转发到互联网</a:t>
            </a:r>
            <a:r>
              <a:rPr lang="en-US" altLang="zh-CN" sz="1000" smtClean="0">
                <a:solidFill>
                  <a:srgbClr val="1A3868"/>
                </a:solidFill>
                <a:ea typeface="宋体" charset="-122"/>
                <a:cs typeface="Times New Roman" pitchFamily="18" charset="0"/>
              </a:rPr>
              <a:t>;</a:t>
            </a:r>
            <a:endParaRPr lang="zh-CN" altLang="en-US" sz="1000" smtClean="0">
              <a:solidFill>
                <a:srgbClr val="1A3868"/>
              </a:solidFill>
              <a:ea typeface="宋体" charset="-122"/>
              <a:cs typeface="Times New Roman" pitchFamily="18" charset="0"/>
            </a:endParaRPr>
          </a:p>
          <a:p>
            <a:pPr>
              <a:lnSpc>
                <a:spcPct val="120000"/>
              </a:lnSpc>
              <a:spcAft>
                <a:spcPct val="10000"/>
              </a:spcAft>
            </a:pPr>
            <a:endParaRPr lang="en-US" altLang="zh-CN" sz="1000" smtClean="0">
              <a:solidFill>
                <a:srgbClr val="1A3868"/>
              </a:solidFill>
              <a:ea typeface="宋体" charset="-122"/>
              <a:cs typeface="Times New Roman" pitchFamily="18" charset="0"/>
            </a:endParaRPr>
          </a:p>
          <a:p>
            <a:endParaRPr lang="zh-CN" altLang="en-US"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noFill/>
          <a:ln/>
        </p:spPr>
        <p:txBody>
          <a:bodyPr/>
          <a:lstStyle/>
          <a:p>
            <a:r>
              <a:rPr lang="zh-CN" altLang="en-US" sz="800" b="1" smtClean="0">
                <a:solidFill>
                  <a:srgbClr val="2D2DB9"/>
                </a:solidFill>
                <a:ea typeface="宋体" charset="-122"/>
                <a:cs typeface="Times New Roman" pitchFamily="18" charset="0"/>
              </a:rPr>
              <a:t>例如</a:t>
            </a:r>
            <a:r>
              <a:rPr lang="en-US" altLang="zh-CN" sz="800" b="1" smtClean="0">
                <a:solidFill>
                  <a:srgbClr val="2D2DB9"/>
                </a:solidFill>
                <a:ea typeface="宋体" charset="-122"/>
                <a:cs typeface="Times New Roman" pitchFamily="18" charset="0"/>
              </a:rPr>
              <a:t>10.1.1.1</a:t>
            </a:r>
            <a:r>
              <a:rPr lang="zh-CN" altLang="en-US" sz="800" b="1" smtClean="0">
                <a:solidFill>
                  <a:srgbClr val="2D2DB9"/>
                </a:solidFill>
                <a:ea typeface="宋体" charset="-122"/>
                <a:cs typeface="Times New Roman" pitchFamily="18" charset="0"/>
              </a:rPr>
              <a:t>这个专用</a:t>
            </a:r>
            <a:r>
              <a:rPr lang="en-US" altLang="zh-CN" sz="800" b="1" smtClean="0">
                <a:solidFill>
                  <a:srgbClr val="2D2DB9"/>
                </a:solidFill>
                <a:ea typeface="宋体" charset="-122"/>
                <a:cs typeface="Times New Roman" pitchFamily="18" charset="0"/>
              </a:rPr>
              <a:t>IP</a:t>
            </a:r>
            <a:r>
              <a:rPr lang="zh-CN" altLang="en-US" sz="800" b="1" smtClean="0">
                <a:solidFill>
                  <a:srgbClr val="2D2DB9"/>
                </a:solidFill>
                <a:ea typeface="宋体" charset="-122"/>
                <a:cs typeface="Times New Roman" pitchFamily="18" charset="0"/>
              </a:rPr>
              <a:t>地址可能出现在不同城市的电子政务内网中，但是这个专用</a:t>
            </a:r>
            <a:r>
              <a:rPr lang="en-US" altLang="zh-CN" sz="800" b="1" smtClean="0">
                <a:solidFill>
                  <a:srgbClr val="2D2DB9"/>
                </a:solidFill>
                <a:ea typeface="宋体" charset="-122"/>
                <a:cs typeface="Times New Roman" pitchFamily="18" charset="0"/>
              </a:rPr>
              <a:t>IP</a:t>
            </a:r>
            <a:r>
              <a:rPr lang="zh-CN" altLang="en-US" sz="800" b="1" smtClean="0">
                <a:solidFill>
                  <a:srgbClr val="2D2DB9"/>
                </a:solidFill>
                <a:ea typeface="宋体" charset="-122"/>
                <a:cs typeface="Times New Roman" pitchFamily="18" charset="0"/>
              </a:rPr>
              <a:t>地址不会出现在互联网；如果出现，路由器则认为是错误地址而丢弃该分组。</a:t>
            </a:r>
          </a:p>
          <a:p>
            <a:endParaRPr lang="zh-CN" altLang="en-US"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p:spPr>
        <p:txBody>
          <a:bodyPr/>
          <a:lstStyle/>
          <a:p>
            <a:r>
              <a:rPr lang="zh-CN" altLang="en-US" sz="1000" smtClean="0">
                <a:solidFill>
                  <a:srgbClr val="1A3868"/>
                </a:solidFill>
                <a:ea typeface="宋体" charset="-122"/>
                <a:cs typeface="Times New Roman" pitchFamily="18" charset="0"/>
              </a:rPr>
              <a:t>在实际应用中，</a:t>
            </a:r>
            <a:r>
              <a:rPr lang="en-US" altLang="zh-CN" sz="1000" smtClean="0">
                <a:solidFill>
                  <a:srgbClr val="1A3868"/>
                </a:solidFill>
                <a:ea typeface="宋体" charset="-122"/>
                <a:cs typeface="Times New Roman" pitchFamily="18" charset="0"/>
              </a:rPr>
              <a:t>NAT </a:t>
            </a:r>
            <a:r>
              <a:rPr lang="zh-CN" altLang="en-US" sz="1000" smtClean="0">
                <a:solidFill>
                  <a:srgbClr val="1A3868"/>
                </a:solidFill>
                <a:ea typeface="宋体" charset="-122"/>
                <a:cs typeface="Times New Roman" pitchFamily="18" charset="0"/>
              </a:rPr>
              <a:t>主要用于实现私有网络访问公共网络的功能。这种通过使用少量的公有</a:t>
            </a:r>
            <a:r>
              <a:rPr lang="en-US" altLang="zh-CN" sz="1000" smtClean="0">
                <a:solidFill>
                  <a:srgbClr val="1A3868"/>
                </a:solidFill>
                <a:ea typeface="宋体" charset="-122"/>
                <a:cs typeface="Times New Roman" pitchFamily="18" charset="0"/>
              </a:rPr>
              <a:t>IP </a:t>
            </a:r>
            <a:r>
              <a:rPr lang="zh-CN" altLang="en-US" sz="1000" smtClean="0">
                <a:solidFill>
                  <a:srgbClr val="1A3868"/>
                </a:solidFill>
                <a:ea typeface="宋体" charset="-122"/>
                <a:cs typeface="Times New Roman" pitchFamily="18" charset="0"/>
              </a:rPr>
              <a:t>地址代表较多的私有</a:t>
            </a:r>
            <a:r>
              <a:rPr lang="en-US" altLang="zh-CN" sz="1000" smtClean="0">
                <a:solidFill>
                  <a:srgbClr val="1A3868"/>
                </a:solidFill>
                <a:ea typeface="宋体" charset="-122"/>
                <a:cs typeface="Times New Roman" pitchFamily="18" charset="0"/>
              </a:rPr>
              <a:t>IP </a:t>
            </a:r>
            <a:r>
              <a:rPr lang="zh-CN" altLang="en-US" sz="1000" smtClean="0">
                <a:solidFill>
                  <a:srgbClr val="1A3868"/>
                </a:solidFill>
                <a:ea typeface="宋体" charset="-122"/>
                <a:cs typeface="Times New Roman" pitchFamily="18" charset="0"/>
              </a:rPr>
              <a:t>地址的方式，将有助于减缓可用</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地址空间的枯竭。</a:t>
            </a:r>
            <a:r>
              <a:rPr lang="en-US" altLang="zh-CN" sz="1000" smtClean="0">
                <a:solidFill>
                  <a:srgbClr val="1A3868"/>
                </a:solidFill>
                <a:ea typeface="宋体" charset="-122"/>
                <a:cs typeface="Times New Roman" pitchFamily="18" charset="0"/>
              </a:rPr>
              <a:t>ISP</a:t>
            </a:r>
            <a:r>
              <a:rPr lang="zh-CN" altLang="en-US" sz="1000" smtClean="0">
                <a:solidFill>
                  <a:srgbClr val="1A3868"/>
                </a:solidFill>
                <a:ea typeface="宋体" charset="-122"/>
                <a:cs typeface="Times New Roman" pitchFamily="18" charset="0"/>
              </a:rPr>
              <a:t>使用</a:t>
            </a:r>
            <a:r>
              <a:rPr lang="en-US" altLang="zh-CN" sz="1000" smtClean="0">
                <a:solidFill>
                  <a:srgbClr val="1A3868"/>
                </a:solidFill>
                <a:ea typeface="宋体" charset="-122"/>
                <a:cs typeface="Times New Roman" pitchFamily="18" charset="0"/>
              </a:rPr>
              <a:t>NAT</a:t>
            </a:r>
            <a:r>
              <a:rPr lang="zh-CN" altLang="en-US" sz="1000" smtClean="0">
                <a:solidFill>
                  <a:srgbClr val="1A3868"/>
                </a:solidFill>
                <a:ea typeface="宋体" charset="-122"/>
                <a:cs typeface="Times New Roman" pitchFamily="18" charset="0"/>
              </a:rPr>
              <a:t>技术的结构。</a:t>
            </a:r>
            <a:endParaRPr lang="en-US" altLang="zh-CN" sz="1000" smtClean="0">
              <a:solidFill>
                <a:srgbClr val="1A3868"/>
              </a:solidFill>
              <a:ea typeface="宋体" charset="-122"/>
              <a:cs typeface="Times New Roman" pitchFamily="18" charset="0"/>
            </a:endParaRPr>
          </a:p>
          <a:p>
            <a:r>
              <a:rPr lang="en-US" altLang="zh-CN" sz="900" u="sng" smtClean="0">
                <a:ea typeface="宋体" charset="-122"/>
                <a:cs typeface="Times New Roman" pitchFamily="18" charset="0"/>
              </a:rPr>
              <a:t>NAT</a:t>
            </a:r>
            <a:r>
              <a:rPr lang="zh-CN" altLang="en-US" sz="900" u="sng" smtClean="0">
                <a:ea typeface="宋体" charset="-122"/>
                <a:cs typeface="Times New Roman" pitchFamily="18" charset="0"/>
              </a:rPr>
              <a:t>技术适用的应用领域：</a:t>
            </a:r>
            <a:r>
              <a:rPr lang="en-US" altLang="zh-CN" sz="900" b="1" smtClean="0">
                <a:solidFill>
                  <a:srgbClr val="2D2DB9"/>
                </a:solidFill>
                <a:ea typeface="宋体" charset="-122"/>
                <a:cs typeface="Times New Roman" pitchFamily="18" charset="0"/>
              </a:rPr>
              <a:t>ISP</a:t>
            </a:r>
            <a:r>
              <a:rPr lang="zh-CN" altLang="en-US" sz="900" b="1" smtClean="0">
                <a:solidFill>
                  <a:srgbClr val="2D2DB9"/>
                </a:solidFill>
                <a:ea typeface="宋体" charset="-122"/>
                <a:cs typeface="Times New Roman" pitchFamily="18" charset="0"/>
              </a:rPr>
              <a:t>、</a:t>
            </a:r>
            <a:r>
              <a:rPr lang="en-US" altLang="zh-CN" sz="900" b="1" smtClean="0">
                <a:solidFill>
                  <a:srgbClr val="2D2DB9"/>
                </a:solidFill>
                <a:ea typeface="宋体" charset="-122"/>
                <a:cs typeface="Times New Roman" pitchFamily="18" charset="0"/>
              </a:rPr>
              <a:t>ADSL</a:t>
            </a:r>
            <a:r>
              <a:rPr lang="zh-CN" altLang="en-US" sz="900" b="1" smtClean="0">
                <a:solidFill>
                  <a:srgbClr val="2D2DB9"/>
                </a:solidFill>
                <a:ea typeface="宋体" charset="-122"/>
                <a:cs typeface="Times New Roman" pitchFamily="18" charset="0"/>
              </a:rPr>
              <a:t>与有线电视的地址分配；移动无线接入地址分配；电子政务内网等对互联网访问需要严格控制的内部网络系统的地址分配；与防火墙相结合的应用。</a:t>
            </a:r>
          </a:p>
          <a:p>
            <a:endParaRPr lang="zh-CN" altLang="en-US" sz="900" u="sng" smtClean="0">
              <a:ea typeface="宋体" charset="-122"/>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p:spPr>
        <p:txBody>
          <a:bodyPr/>
          <a:lstStyle/>
          <a:p>
            <a:pPr>
              <a:spcBef>
                <a:spcPct val="20000"/>
              </a:spcBef>
            </a:pPr>
            <a:r>
              <a:rPr kumimoji="0" lang="zh-CN" altLang="en-US" b="1" smtClean="0">
                <a:solidFill>
                  <a:srgbClr val="2D2DB9"/>
                </a:solidFill>
                <a:ea typeface="宋体" charset="-122"/>
              </a:rPr>
              <a:t>可以静态转换（一对一），也可以动态转换（多对多）</a:t>
            </a:r>
          </a:p>
          <a:p>
            <a:r>
              <a:rPr kumimoji="0" lang="zh-CN" altLang="en-US" b="1" smtClean="0">
                <a:ea typeface="宋体" charset="-122"/>
              </a:rPr>
              <a:t>静态转换是指将内部网络的私有</a:t>
            </a:r>
            <a:r>
              <a:rPr kumimoji="0" lang="en-US" altLang="zh-CN" b="1" smtClean="0">
                <a:ea typeface="宋体" charset="-122"/>
              </a:rPr>
              <a:t>IP</a:t>
            </a:r>
            <a:r>
              <a:rPr kumimoji="0" lang="zh-CN" altLang="en-US" b="1" smtClean="0">
                <a:ea typeface="宋体" charset="-122"/>
              </a:rPr>
              <a:t>地址转换为公有</a:t>
            </a:r>
            <a:r>
              <a:rPr kumimoji="0" lang="en-US" altLang="zh-CN" b="1" smtClean="0">
                <a:ea typeface="宋体" charset="-122"/>
              </a:rPr>
              <a:t>IP</a:t>
            </a:r>
            <a:r>
              <a:rPr kumimoji="0" lang="zh-CN" altLang="en-US" b="1" smtClean="0">
                <a:ea typeface="宋体" charset="-122"/>
              </a:rPr>
              <a:t>地址，</a:t>
            </a:r>
            <a:r>
              <a:rPr kumimoji="0" lang="en-US" altLang="zh-CN" b="1" smtClean="0">
                <a:ea typeface="宋体" charset="-122"/>
              </a:rPr>
              <a:t>IP</a:t>
            </a:r>
            <a:r>
              <a:rPr kumimoji="0" lang="zh-CN" altLang="en-US" b="1" smtClean="0">
                <a:ea typeface="宋体" charset="-122"/>
              </a:rPr>
              <a:t>地址对是一对一的，是一成不变的，某个私有</a:t>
            </a:r>
            <a:r>
              <a:rPr kumimoji="0" lang="en-US" altLang="zh-CN" b="1" smtClean="0">
                <a:ea typeface="宋体" charset="-122"/>
              </a:rPr>
              <a:t>IP</a:t>
            </a:r>
            <a:r>
              <a:rPr kumimoji="0" lang="zh-CN" altLang="en-US" b="1" smtClean="0">
                <a:ea typeface="宋体" charset="-122"/>
              </a:rPr>
              <a:t>地址只转换为某个公有</a:t>
            </a:r>
            <a:r>
              <a:rPr kumimoji="0" lang="en-US" altLang="zh-CN" b="1" smtClean="0">
                <a:ea typeface="宋体" charset="-122"/>
              </a:rPr>
              <a:t>IP</a:t>
            </a:r>
            <a:r>
              <a:rPr kumimoji="0" lang="zh-CN" altLang="en-US" b="1" smtClean="0">
                <a:ea typeface="宋体" charset="-122"/>
              </a:rPr>
              <a:t>地址。借助于静态转换，可以实现外部网络对内部网络中某些特定设备（如服务器）的访问。</a:t>
            </a:r>
          </a:p>
          <a:p>
            <a:r>
              <a:rPr kumimoji="0" lang="zh-CN" altLang="en-US" b="1" smtClean="0">
                <a:ea typeface="宋体" charset="-122"/>
              </a:rPr>
              <a:t>动态转换是指将内部网络的私有</a:t>
            </a:r>
            <a:r>
              <a:rPr kumimoji="0" lang="en-US" altLang="zh-CN" b="1" smtClean="0">
                <a:ea typeface="宋体" charset="-122"/>
              </a:rPr>
              <a:t>IP</a:t>
            </a:r>
            <a:r>
              <a:rPr kumimoji="0" lang="zh-CN" altLang="en-US" b="1" smtClean="0">
                <a:ea typeface="宋体" charset="-122"/>
              </a:rPr>
              <a:t>地址转换为公用</a:t>
            </a:r>
            <a:r>
              <a:rPr kumimoji="0" lang="en-US" altLang="zh-CN" b="1" smtClean="0">
                <a:ea typeface="宋体" charset="-122"/>
              </a:rPr>
              <a:t>IP</a:t>
            </a:r>
            <a:r>
              <a:rPr kumimoji="0" lang="zh-CN" altLang="en-US" b="1" smtClean="0">
                <a:ea typeface="宋体" charset="-122"/>
              </a:rPr>
              <a:t>地址时，</a:t>
            </a:r>
            <a:r>
              <a:rPr kumimoji="0" lang="en-US" altLang="zh-CN" b="1" smtClean="0">
                <a:ea typeface="宋体" charset="-122"/>
              </a:rPr>
              <a:t>IP</a:t>
            </a:r>
            <a:r>
              <a:rPr kumimoji="0" lang="zh-CN" altLang="en-US" b="1" smtClean="0">
                <a:ea typeface="宋体" charset="-122"/>
              </a:rPr>
              <a:t>地址是不确定的，是随机的，所有被授权访问上</a:t>
            </a:r>
            <a:r>
              <a:rPr kumimoji="0" lang="en-US" altLang="zh-CN" b="1" smtClean="0">
                <a:ea typeface="宋体" charset="-122"/>
              </a:rPr>
              <a:t>Internet</a:t>
            </a:r>
            <a:r>
              <a:rPr kumimoji="0" lang="zh-CN" altLang="en-US" b="1" smtClean="0">
                <a:ea typeface="宋体" charset="-122"/>
              </a:rPr>
              <a:t>的私有</a:t>
            </a:r>
            <a:r>
              <a:rPr kumimoji="0" lang="en-US" altLang="zh-CN" b="1" smtClean="0">
                <a:ea typeface="宋体" charset="-122"/>
              </a:rPr>
              <a:t>IP</a:t>
            </a:r>
            <a:r>
              <a:rPr kumimoji="0" lang="zh-CN" altLang="en-US" b="1" smtClean="0">
                <a:ea typeface="宋体" charset="-122"/>
              </a:rPr>
              <a:t>地址可随机转换为任何指定的合法</a:t>
            </a:r>
            <a:r>
              <a:rPr kumimoji="0" lang="en-US" altLang="zh-CN" b="1" smtClean="0">
                <a:ea typeface="宋体" charset="-122"/>
              </a:rPr>
              <a:t>IP</a:t>
            </a:r>
            <a:r>
              <a:rPr kumimoji="0" lang="zh-CN" altLang="en-US" b="1" smtClean="0">
                <a:ea typeface="宋体" charset="-122"/>
              </a:rPr>
              <a:t>地址。</a:t>
            </a:r>
            <a:endParaRPr kumimoji="0" lang="zh-CN" altLang="en-US" b="1" smtClean="0">
              <a:solidFill>
                <a:srgbClr val="2D2DB9"/>
              </a:solidFill>
              <a:ea typeface="宋体" charset="-122"/>
            </a:endParaRPr>
          </a:p>
          <a:p>
            <a:endParaRPr lang="zh-CN" altLang="en-US"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BFF0553-E490-4C73-B86F-F76D154E6587}" type="slidenum">
              <a:rPr kumimoji="1" lang="zh-CN" altLang="en-US" sz="1200" b="0" u="none">
                <a:solidFill>
                  <a:schemeClr val="tx1"/>
                </a:solidFill>
                <a:ea typeface="宋体" charset="-122"/>
              </a:rPr>
              <a:pPr algn="r"/>
              <a:t>4</a:t>
            </a:fld>
            <a:endParaRPr kumimoji="1" lang="en-US" altLang="zh-CN" sz="1200" b="0" u="none">
              <a:solidFill>
                <a:schemeClr val="tx1"/>
              </a:solidFill>
              <a:ea typeface="宋体" charset="-122"/>
            </a:endParaRPr>
          </a:p>
        </p:txBody>
      </p:sp>
      <p:sp>
        <p:nvSpPr>
          <p:cNvPr id="396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56D12CF-887B-4FEA-A8AE-23DF214DE622}" type="slidenum">
              <a:rPr lang="zh-CN" altLang="en-US" sz="1200" b="0" u="none">
                <a:solidFill>
                  <a:schemeClr val="tx1"/>
                </a:solidFill>
                <a:latin typeface="Arial" charset="0"/>
                <a:ea typeface="宋体" charset="-122"/>
              </a:rPr>
              <a:pPr algn="r"/>
              <a:t>4</a:t>
            </a:fld>
            <a:endParaRPr lang="en-US" altLang="zh-CN" sz="1200" b="0" u="none">
              <a:solidFill>
                <a:schemeClr val="tx1"/>
              </a:solidFill>
              <a:latin typeface="Arial" charset="0"/>
              <a:ea typeface="宋体" charset="-122"/>
            </a:endParaRPr>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noFill/>
          <a:ln/>
        </p:spPr>
        <p:txBody>
          <a:bodyPr/>
          <a:lstStyle/>
          <a:p>
            <a:r>
              <a:rPr lang="zh-CN" altLang="en-US" sz="1000" smtClean="0">
                <a:solidFill>
                  <a:srgbClr val="1A3868"/>
                </a:solidFill>
                <a:ea typeface="宋体" charset="-122"/>
                <a:cs typeface="Times New Roman" pitchFamily="18" charset="0"/>
              </a:rPr>
              <a:t>同一个子网中所有的主机都使用相同的子网号</a:t>
            </a:r>
            <a:r>
              <a:rPr lang="en-US" altLang="zh-CN" sz="1000" smtClean="0">
                <a:solidFill>
                  <a:srgbClr val="1A3868"/>
                </a:solidFill>
                <a:ea typeface="宋体" charset="-122"/>
                <a:cs typeface="Times New Roman" pitchFamily="18" charset="0"/>
              </a:rPr>
              <a:t>subnet ID</a:t>
            </a:r>
            <a:r>
              <a:rPr lang="zh-CN" altLang="en-US" sz="1000" smtClean="0">
                <a:solidFill>
                  <a:srgbClr val="1A3868"/>
                </a:solidFill>
                <a:ea typeface="宋体" charset="-122"/>
                <a:cs typeface="Times New Roman" pitchFamily="18" charset="0"/>
              </a:rPr>
              <a:t>。子网的概念可以应用于</a:t>
            </a:r>
            <a:r>
              <a:rPr lang="en-US" altLang="zh-CN" sz="1000" smtClean="0">
                <a:solidFill>
                  <a:srgbClr val="1A3868"/>
                </a:solidFill>
                <a:ea typeface="宋体" charset="-122"/>
                <a:cs typeface="Times New Roman" pitchFamily="18" charset="0"/>
              </a:rPr>
              <a:t>A</a:t>
            </a:r>
            <a:r>
              <a:rPr lang="zh-CN" altLang="en-US" sz="1000" smtClean="0">
                <a:solidFill>
                  <a:srgbClr val="1A3868"/>
                </a:solidFill>
                <a:ea typeface="宋体" charset="-122"/>
                <a:cs typeface="Times New Roman" pitchFamily="18" charset="0"/>
              </a:rPr>
              <a:t>类、</a:t>
            </a:r>
            <a:r>
              <a:rPr lang="en-US" altLang="zh-CN" sz="1000" smtClean="0">
                <a:solidFill>
                  <a:srgbClr val="1A3868"/>
                </a:solidFill>
                <a:ea typeface="宋体" charset="-122"/>
                <a:cs typeface="Times New Roman" pitchFamily="18" charset="0"/>
              </a:rPr>
              <a:t>B</a:t>
            </a:r>
            <a:r>
              <a:rPr lang="zh-CN" altLang="en-US" sz="1000" smtClean="0">
                <a:solidFill>
                  <a:srgbClr val="1A3868"/>
                </a:solidFill>
                <a:ea typeface="宋体" charset="-122"/>
                <a:cs typeface="Times New Roman" pitchFamily="18" charset="0"/>
              </a:rPr>
              <a:t>类或</a:t>
            </a:r>
            <a:r>
              <a:rPr lang="en-US" altLang="zh-CN" sz="1000" smtClean="0">
                <a:solidFill>
                  <a:srgbClr val="1A3868"/>
                </a:solidFill>
                <a:ea typeface="宋体" charset="-122"/>
                <a:cs typeface="Times New Roman" pitchFamily="18" charset="0"/>
              </a:rPr>
              <a:t>C</a:t>
            </a:r>
            <a:r>
              <a:rPr lang="zh-CN" altLang="en-US" sz="1000" smtClean="0">
                <a:solidFill>
                  <a:srgbClr val="1A3868"/>
                </a:solidFill>
                <a:ea typeface="宋体" charset="-122"/>
                <a:cs typeface="Times New Roman" pitchFamily="18" charset="0"/>
              </a:rPr>
              <a:t>类中任意一类</a:t>
            </a:r>
            <a:r>
              <a:rPr lang="en-US" altLang="zh-CN" sz="1000" smtClean="0">
                <a:solidFill>
                  <a:srgbClr val="1A3868"/>
                </a:solidFill>
                <a:ea typeface="宋体" charset="-122"/>
                <a:cs typeface="Times New Roman" pitchFamily="18" charset="0"/>
              </a:rPr>
              <a:t>IP</a:t>
            </a:r>
            <a:r>
              <a:rPr lang="zh-CN" altLang="en-US" sz="1000" smtClean="0">
                <a:solidFill>
                  <a:srgbClr val="1A3868"/>
                </a:solidFill>
                <a:ea typeface="宋体" charset="-122"/>
                <a:cs typeface="Times New Roman" pitchFamily="18" charset="0"/>
              </a:rPr>
              <a:t>地址中</a:t>
            </a:r>
            <a:r>
              <a:rPr lang="en-US" altLang="zh-CN" sz="1000" smtClean="0">
                <a:solidFill>
                  <a:srgbClr val="1A3868"/>
                </a:solidFill>
                <a:ea typeface="宋体" charset="-122"/>
                <a:cs typeface="Times New Roman" pitchFamily="18" charset="0"/>
              </a:rPr>
              <a:t>;</a:t>
            </a:r>
            <a:endParaRPr lang="zh-CN" altLang="en-US" sz="1000" smtClean="0">
              <a:solidFill>
                <a:srgbClr val="1A3868"/>
              </a:solidFill>
              <a:ea typeface="宋体" charset="-122"/>
              <a:cs typeface="Times New Roman" pitchFamily="18" charset="0"/>
            </a:endParaRPr>
          </a:p>
          <a:p>
            <a:endParaRPr lang="zh-CN" altLang="en-US" sz="1000" smtClean="0">
              <a:solidFill>
                <a:srgbClr val="1A3868"/>
              </a:solidFill>
              <a:ea typeface="宋体" charset="-122"/>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noFill/>
          <a:ln/>
        </p:spPr>
        <p:txBody>
          <a:bodyPr/>
          <a:lstStyle/>
          <a:p>
            <a:pPr>
              <a:lnSpc>
                <a:spcPct val="120000"/>
              </a:lnSpc>
              <a:spcAft>
                <a:spcPct val="20000"/>
              </a:spcAft>
            </a:pPr>
            <a:r>
              <a:rPr lang="zh-CN" altLang="en-US" sz="1000" smtClean="0">
                <a:solidFill>
                  <a:srgbClr val="1A3868"/>
                </a:solidFill>
                <a:ea typeface="宋体" charset="-122"/>
                <a:cs typeface="Times New Roman" pitchFamily="18" charset="0"/>
              </a:rPr>
              <a:t>子网掩码有时又称为子网屏蔽码</a:t>
            </a:r>
            <a:r>
              <a:rPr lang="en-US" altLang="zh-CN" sz="1000" smtClean="0">
                <a:solidFill>
                  <a:srgbClr val="1A3868"/>
                </a:solidFill>
                <a:ea typeface="宋体" charset="-122"/>
                <a:cs typeface="Times New Roman" pitchFamily="18" charset="0"/>
              </a:rPr>
              <a:t>;</a:t>
            </a:r>
          </a:p>
          <a:p>
            <a:pPr>
              <a:lnSpc>
                <a:spcPct val="120000"/>
              </a:lnSpc>
              <a:spcAft>
                <a:spcPct val="20000"/>
              </a:spcAft>
            </a:pPr>
            <a:r>
              <a:rPr lang="zh-CN" altLang="en-US" smtClean="0">
                <a:ea typeface="宋体" charset="-122"/>
              </a:rPr>
              <a:t>子网掩码不能单独存在，它必须结合</a:t>
            </a:r>
            <a:r>
              <a:rPr lang="en-US" altLang="zh-CN" smtClean="0">
                <a:ea typeface="宋体" charset="-122"/>
              </a:rPr>
              <a:t>IP</a:t>
            </a:r>
            <a:r>
              <a:rPr lang="zh-CN" altLang="en-US" smtClean="0">
                <a:ea typeface="宋体" charset="-122"/>
              </a:rPr>
              <a:t>地址一起使用。</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696727D-3F97-4F31-B31C-A3E083BC80F5}" type="slidenum">
              <a:rPr kumimoji="1" lang="zh-CN" altLang="en-US" sz="1200" b="0" u="none">
                <a:solidFill>
                  <a:schemeClr val="tx1"/>
                </a:solidFill>
                <a:ea typeface="宋体" charset="-122"/>
              </a:rPr>
              <a:pPr algn="r"/>
              <a:t>7</a:t>
            </a:fld>
            <a:endParaRPr kumimoji="1" lang="en-US" altLang="zh-CN" sz="1200" b="0" u="none">
              <a:solidFill>
                <a:schemeClr val="tx1"/>
              </a:solidFill>
              <a:ea typeface="宋体" charset="-122"/>
            </a:endParaRPr>
          </a:p>
        </p:txBody>
      </p:sp>
      <p:sp>
        <p:nvSpPr>
          <p:cNvPr id="400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D10641-A17C-4E01-9457-0AB83A7F9A9C}" type="slidenum">
              <a:rPr lang="zh-CN" altLang="en-US" sz="1200" b="0" u="none">
                <a:solidFill>
                  <a:schemeClr val="tx1"/>
                </a:solidFill>
                <a:latin typeface="Arial" charset="0"/>
                <a:ea typeface="宋体" charset="-122"/>
              </a:rPr>
              <a:pPr algn="r"/>
              <a:t>7</a:t>
            </a:fld>
            <a:endParaRPr lang="en-US" altLang="zh-CN" sz="1200" b="0" u="none">
              <a:solidFill>
                <a:schemeClr val="tx1"/>
              </a:solidFill>
              <a:latin typeface="Arial" charset="0"/>
              <a:ea typeface="宋体" charset="-122"/>
            </a:endParaRPr>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xfrm>
            <a:off x="685800" y="4343400"/>
            <a:ext cx="5486400" cy="4114800"/>
          </a:xfrm>
          <a:noFill/>
          <a:ln/>
        </p:spPr>
        <p:txBody>
          <a:bodyPr/>
          <a:lstStyle/>
          <a:p>
            <a:pPr eaLnBrk="1" hangingPunct="1"/>
            <a:r>
              <a:rPr lang="en-US" altLang="zh-CN" sz="800" smtClean="0">
                <a:latin typeface="微软雅黑" pitchFamily="34" charset="-122"/>
                <a:ea typeface="华文楷体"/>
                <a:cs typeface="华文楷体"/>
              </a:rPr>
              <a:t>netID</a:t>
            </a:r>
            <a:r>
              <a:rPr lang="zh-CN" altLang="en-US" sz="800" smtClean="0">
                <a:latin typeface="微软雅黑" pitchFamily="34" charset="-122"/>
                <a:ea typeface="华文楷体"/>
                <a:cs typeface="华文楷体"/>
              </a:rPr>
              <a:t>，主机号全</a:t>
            </a:r>
            <a:r>
              <a:rPr lang="en-US" altLang="zh-CN" sz="800" smtClean="0">
                <a:latin typeface="微软雅黑" pitchFamily="34" charset="-122"/>
                <a:ea typeface="华文楷体"/>
                <a:cs typeface="华文楷体"/>
              </a:rPr>
              <a:t>0</a:t>
            </a:r>
            <a:r>
              <a:rPr lang="zh-CN" altLang="en-US" sz="800" smtClean="0">
                <a:latin typeface="微软雅黑" pitchFamily="34" charset="-122"/>
                <a:ea typeface="华文楷体"/>
                <a:cs typeface="华文楷体"/>
              </a:rPr>
              <a:t>，表示网络地址，用来表示一个网络</a:t>
            </a:r>
            <a:r>
              <a:rPr lang="en-US" altLang="zh-CN" sz="800" smtClean="0">
                <a:latin typeface="微软雅黑" pitchFamily="34" charset="-122"/>
                <a:ea typeface="华文楷体"/>
                <a:cs typeface="华文楷体"/>
              </a:rPr>
              <a:t>.</a:t>
            </a:r>
          </a:p>
          <a:p>
            <a:pPr eaLnBrk="1" hangingPunct="1"/>
            <a:r>
              <a:rPr lang="zh-CN" altLang="zh-CN" smtClean="0">
                <a:ea typeface="宋体" charset="-122"/>
              </a:rPr>
              <a:t>子网掩码只有一个作用，就是将某个IP地址划分成网络地址和主机地址两部分。</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noFill/>
          <a:ln/>
        </p:spPr>
        <p:txBody>
          <a:bodyPr/>
          <a:lstStyle/>
          <a:p>
            <a:r>
              <a:rPr lang="en-US" altLang="zh-CN" smtClean="0">
                <a:ea typeface="宋体" charset="-122"/>
              </a:rPr>
              <a:t>B</a:t>
            </a:r>
            <a:r>
              <a:rPr lang="zh-CN" altLang="en-US" smtClean="0">
                <a:ea typeface="宋体" charset="-122"/>
              </a:rPr>
              <a:t>类地址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3B8FAA1-7BB2-4E4F-A294-FE2799C66882}" type="slidenum">
              <a:rPr kumimoji="1" lang="zh-CN" altLang="en-US" sz="1200" b="0" u="none">
                <a:solidFill>
                  <a:schemeClr val="tx1"/>
                </a:solidFill>
                <a:ea typeface="宋体" charset="-122"/>
              </a:rPr>
              <a:pPr algn="r"/>
              <a:t>10</a:t>
            </a:fld>
            <a:endParaRPr kumimoji="1" lang="en-US" altLang="zh-CN" sz="1200" b="0" u="none">
              <a:solidFill>
                <a:schemeClr val="tx1"/>
              </a:solidFill>
              <a:ea typeface="宋体" charset="-122"/>
            </a:endParaRPr>
          </a:p>
        </p:txBody>
      </p:sp>
      <p:sp>
        <p:nvSpPr>
          <p:cNvPr id="404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9585D6-6436-4E94-A87F-4B4C54F46C83}" type="slidenum">
              <a:rPr lang="zh-CN" altLang="en-US" sz="1200" b="0" u="none">
                <a:solidFill>
                  <a:schemeClr val="tx1"/>
                </a:solidFill>
                <a:latin typeface="Arial" charset="0"/>
                <a:ea typeface="宋体" charset="-122"/>
              </a:rPr>
              <a:pPr algn="r"/>
              <a:t>10</a:t>
            </a:fld>
            <a:endParaRPr lang="en-US" altLang="zh-CN" sz="1200" b="0" u="none">
              <a:solidFill>
                <a:schemeClr val="tx1"/>
              </a:solidFill>
              <a:latin typeface="Arial" charset="0"/>
              <a:ea typeface="宋体" charset="-122"/>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685800" y="4343400"/>
            <a:ext cx="5486400" cy="4114800"/>
          </a:xfrm>
          <a:noFill/>
          <a:ln/>
        </p:spPr>
        <p:txBody>
          <a:bodyPr/>
          <a:lstStyle/>
          <a:p>
            <a:pPr eaLnBrk="1" hangingPunct="1"/>
            <a:r>
              <a:rPr lang="zh-CN" altLang="zh-CN" smtClean="0">
                <a:ea typeface="宋体" charset="-122"/>
              </a:rPr>
              <a:t>子网掩码只有一个作用，就是将某个IP地址划分成网络地址和主机地址两部分。</a:t>
            </a:r>
          </a:p>
          <a:p>
            <a:pPr eaLnBrk="1" hangingPunct="1"/>
            <a:endParaRPr lang="zh-CN" altLang="zh-CN"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0A1518C-A7FB-4BD5-A6EF-4B11E9A3E1E5}" type="slidenum">
              <a:rPr kumimoji="1" lang="zh-CN" altLang="en-US" sz="1200" b="0" u="none">
                <a:solidFill>
                  <a:schemeClr val="tx1"/>
                </a:solidFill>
                <a:ea typeface="宋体" charset="-122"/>
              </a:rPr>
              <a:pPr algn="r"/>
              <a:t>11</a:t>
            </a:fld>
            <a:endParaRPr kumimoji="1" lang="en-US" altLang="zh-CN" sz="1200" b="0" u="none">
              <a:solidFill>
                <a:schemeClr val="tx1"/>
              </a:solidFill>
              <a:ea typeface="宋体" charset="-122"/>
            </a:endParaRPr>
          </a:p>
        </p:txBody>
      </p:sp>
      <p:sp>
        <p:nvSpPr>
          <p:cNvPr id="406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6A5D8E6-59DD-4513-B37F-44886CE47750}" type="slidenum">
              <a:rPr lang="zh-CN" altLang="en-US" sz="1200" b="0" u="none">
                <a:solidFill>
                  <a:schemeClr val="tx1"/>
                </a:solidFill>
                <a:latin typeface="Arial" charset="0"/>
                <a:ea typeface="宋体" charset="-122"/>
              </a:rPr>
              <a:pPr algn="r"/>
              <a:t>11</a:t>
            </a:fld>
            <a:endParaRPr lang="en-US" altLang="zh-CN" sz="1200" b="0" u="none">
              <a:solidFill>
                <a:schemeClr val="tx1"/>
              </a:solidFill>
              <a:latin typeface="Arial" charset="0"/>
              <a:ea typeface="宋体" charset="-122"/>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685800" y="4343400"/>
            <a:ext cx="5486400" cy="4114800"/>
          </a:xfrm>
          <a:noFill/>
          <a:ln/>
        </p:spPr>
        <p:txBody>
          <a:bodyPr/>
          <a:lstStyle/>
          <a:p>
            <a:pPr eaLnBrk="1" hangingPunct="1"/>
            <a:r>
              <a:rPr lang="en-US" altLang="zh-CN" b="1" smtClean="0">
                <a:solidFill>
                  <a:schemeClr val="hlink"/>
                </a:solidFill>
                <a:ea typeface="宋体" charset="-122"/>
              </a:rPr>
              <a:t>(a) </a:t>
            </a:r>
            <a:r>
              <a:rPr lang="zh-CN" altLang="en-US" b="1" smtClean="0">
                <a:solidFill>
                  <a:schemeClr val="hlink"/>
                </a:solidFill>
                <a:ea typeface="宋体" charset="-122"/>
              </a:rPr>
              <a:t>点分十进制表示的 </a:t>
            </a:r>
            <a:r>
              <a:rPr lang="en-US" altLang="zh-CN" b="1" smtClean="0">
                <a:solidFill>
                  <a:schemeClr val="hlink"/>
                </a:solidFill>
                <a:ea typeface="宋体" charset="-122"/>
              </a:rPr>
              <a:t>IP </a:t>
            </a:r>
            <a:r>
              <a:rPr lang="zh-CN" altLang="en-US" b="1" smtClean="0">
                <a:solidFill>
                  <a:schemeClr val="hlink"/>
                </a:solidFill>
                <a:ea typeface="宋体" charset="-122"/>
              </a:rPr>
              <a:t>地址</a:t>
            </a:r>
            <a:r>
              <a:rPr lang="en-US" altLang="zh-CN" b="1" smtClean="0">
                <a:solidFill>
                  <a:schemeClr val="hlink"/>
                </a:solidFill>
                <a:ea typeface="宋体" charset="-122"/>
              </a:rPr>
              <a:t>; (b) IP </a:t>
            </a:r>
            <a:r>
              <a:rPr lang="zh-CN" altLang="en-US" b="1" smtClean="0">
                <a:solidFill>
                  <a:schemeClr val="hlink"/>
                </a:solidFill>
                <a:ea typeface="宋体" charset="-122"/>
              </a:rPr>
              <a:t>地址的第 </a:t>
            </a:r>
            <a:r>
              <a:rPr lang="en-US" altLang="zh-CN" b="1" smtClean="0">
                <a:solidFill>
                  <a:schemeClr val="hlink"/>
                </a:solidFill>
                <a:ea typeface="宋体" charset="-122"/>
              </a:rPr>
              <a:t>3 </a:t>
            </a:r>
            <a:r>
              <a:rPr lang="zh-CN" altLang="en-US" b="1" smtClean="0">
                <a:solidFill>
                  <a:schemeClr val="hlink"/>
                </a:solidFill>
                <a:ea typeface="宋体" charset="-122"/>
              </a:rPr>
              <a:t>字节是二进制</a:t>
            </a:r>
            <a:r>
              <a:rPr lang="en-US" altLang="zh-CN" b="1" smtClean="0">
                <a:solidFill>
                  <a:schemeClr val="hlink"/>
                </a:solidFill>
                <a:ea typeface="宋体" charset="-122"/>
              </a:rPr>
              <a:t>;(c) </a:t>
            </a:r>
            <a:r>
              <a:rPr lang="zh-CN" altLang="en-US" b="1" smtClean="0">
                <a:solidFill>
                  <a:schemeClr val="hlink"/>
                </a:solidFill>
                <a:ea typeface="宋体" charset="-122"/>
              </a:rPr>
              <a:t>子网掩码是 </a:t>
            </a:r>
            <a:r>
              <a:rPr lang="en-US" altLang="zh-CN" b="1" smtClean="0">
                <a:solidFill>
                  <a:schemeClr val="hlink"/>
                </a:solidFill>
                <a:ea typeface="宋体" charset="-122"/>
              </a:rPr>
              <a:t>255.255.192.0; (d) IP </a:t>
            </a:r>
            <a:r>
              <a:rPr lang="zh-CN" altLang="en-US" b="1" smtClean="0">
                <a:solidFill>
                  <a:schemeClr val="hlink"/>
                </a:solidFill>
                <a:ea typeface="宋体" charset="-122"/>
              </a:rPr>
              <a:t>地址与子网掩码逐位相与</a:t>
            </a:r>
            <a:r>
              <a:rPr lang="en-US" altLang="zh-CN" b="1" smtClean="0">
                <a:solidFill>
                  <a:schemeClr val="hlink"/>
                </a:solidFill>
                <a:ea typeface="宋体" charset="-122"/>
              </a:rPr>
              <a:t>; (e) </a:t>
            </a:r>
            <a:r>
              <a:rPr lang="zh-CN" altLang="en-US" b="1" smtClean="0">
                <a:solidFill>
                  <a:schemeClr val="hlink"/>
                </a:solidFill>
                <a:ea typeface="宋体" charset="-122"/>
              </a:rPr>
              <a:t>网络地址（点分十进制表示）</a:t>
            </a:r>
            <a:endParaRPr lang="zh-CN" altLang="zh-CN" b="1" smtClean="0">
              <a:solidFill>
                <a:schemeClr val="hlink"/>
              </a:solidFill>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pPr>
              <a:defRPr/>
            </a:pPr>
            <a:fld id="{527EF0B0-4237-49DF-B55A-397FF2DB6BD0}"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ACD59245-24D1-40A2-98AA-50AA300CFA6B}"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pPr>
              <a:defRPr/>
            </a:pPr>
            <a:fld id="{B6303D2C-746B-4204-B986-54C09C51C6BB}"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fld id="{952ECB3F-AF0E-49D4-8FB4-EFA6F394A861}"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pPr>
              <a:defRPr/>
            </a:pPr>
            <a:fld id="{E1F2E9A9-EA84-4E4B-8C5C-9E36FA80B569}"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pPr>
              <a:defRPr/>
            </a:pPr>
            <a:fld id="{967DBE44-DB76-4B46-B0A0-BF66C6921160}"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fld id="{1878B6A4-5A21-48EC-8095-585EC3A3D1AE}"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A5650DD0-FB84-41E0-87B5-89FE5211426D}"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1E91DCE3-ABDA-4F3F-A482-E8F4413AC344}"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3E6203DB-EF0C-46A6-B493-6900FAA507D1}"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023A75E2-FCC5-41BE-8705-DDF3C72AB48D}"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pPr>
              <a:defRPr/>
            </a:pPr>
            <a:fld id="{F913A04F-80FA-4DF6-8FDE-F1DC21B00B94}" type="slidenum">
              <a:rPr lang="zh-CN" altLang="en-US"/>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92945BB3-EF21-4854-8B30-41F62387EA60}" type="slidenum">
              <a:rPr lang="zh-CN" altLang="en-US"/>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pPr>
              <a:defRPr/>
            </a:pPr>
            <a:fld id="{2B36A99D-0FDD-40DE-9042-FF3E8C9D3343}" type="slidenum">
              <a:rPr lang="zh-CN" altLang="en-US"/>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fld id="{3A465EE9-665C-420A-A188-2EF02823C2BE}" type="slidenum">
              <a:rPr lang="zh-CN" altLang="en-US"/>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pPr>
              <a:defRPr/>
            </a:pPr>
            <a:fld id="{D2E5D4E2-17E1-4052-9BFC-FE6CCE32DFFA}" type="slidenum">
              <a:rPr lang="zh-CN" altLang="en-US"/>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pPr>
              <a:defRPr/>
            </a:pPr>
            <a:fld id="{142900CB-B3BE-4DFF-BB14-808B5E8217C9}"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fld id="{AABFBDD4-8B0A-4697-B072-8F7690260C4F}" type="slidenum">
              <a:rPr lang="zh-CN" altLang="en-US"/>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35A686BB-AD21-4D99-8318-EB9E32CC1872}" type="slidenum">
              <a:rPr lang="zh-CN" altLang="en-US"/>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A86A057C-96D7-4D88-89D6-C07D00FC9579}" type="slidenum">
              <a:rPr lang="zh-CN" altLang="en-US"/>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8AC3E7B4-1090-4E77-A430-0E16187C6F89}" type="slidenum">
              <a:rPr lang="zh-CN" altLang="en-US"/>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6B3AD416-F29F-4ABE-B8E7-EF95FE63B727}" type="slidenum">
              <a:rPr lang="zh-CN" altLang="en-US"/>
              <a:pPr>
                <a:defRPr/>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440323"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442371"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1028" name="Rectangle 4"/>
          <p:cNvSpPr>
            <a:spLocks noGrp="1" noChangeArrowheads="1"/>
          </p:cNvSpPr>
          <p:nvPr>
            <p:ph type="ftr" sz="quarter" idx="3"/>
          </p:nvPr>
        </p:nvSpPr>
        <p:spPr bwMode="auto">
          <a:xfrm>
            <a:off x="6213475" y="4856163"/>
            <a:ext cx="28956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vl1pPr>
          </a:lstStyle>
          <a:p>
            <a:pPr>
              <a:defRPr/>
            </a:pPr>
            <a:fld id="{0518B0CA-32B0-4005-894D-595011A2790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44339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44851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1028" name="Rectangle 4"/>
          <p:cNvSpPr>
            <a:spLocks noGrp="1" noChangeArrowheads="1"/>
          </p:cNvSpPr>
          <p:nvPr>
            <p:ph type="ftr" sz="quarter" idx="3"/>
          </p:nvPr>
        </p:nvSpPr>
        <p:spPr bwMode="auto">
          <a:xfrm>
            <a:off x="6213475" y="4856163"/>
            <a:ext cx="28956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vl1pPr>
          </a:lstStyle>
          <a:p>
            <a:pPr>
              <a:defRPr/>
            </a:pPr>
            <a:fld id="{18425688-E305-4850-B8C1-C9660C0FB18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449539"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标题 1"/>
          <p:cNvSpPr>
            <a:spLocks noGrp="1"/>
          </p:cNvSpPr>
          <p:nvPr>
            <p:ph type="ctrTitle" idx="4294967295"/>
          </p:nvPr>
        </p:nvSpPr>
        <p:spPr>
          <a:xfrm>
            <a:off x="3471863" y="2241550"/>
            <a:ext cx="4386262" cy="1046163"/>
          </a:xfrm>
        </p:spPr>
        <p:txBody>
          <a:bodyPr anchor="t"/>
          <a:lstStyle/>
          <a:p>
            <a:pPr algn="l" eaLnBrk="1" hangingPunct="1"/>
            <a:r>
              <a:rPr lang="zh-CN" altLang="en-US" sz="4000">
                <a:solidFill>
                  <a:srgbClr val="003366"/>
                </a:solidFill>
                <a:latin typeface="华文新魏" pitchFamily="2" charset="-122"/>
              </a:rPr>
              <a:t>计算机网络技术</a:t>
            </a:r>
            <a:endParaRPr lang="zh-CN" altLang="en-US" sz="4000">
              <a:solidFill>
                <a:srgbClr val="003366"/>
              </a:solidFill>
            </a:endParaRPr>
          </a:p>
        </p:txBody>
      </p:sp>
      <p:sp>
        <p:nvSpPr>
          <p:cNvPr id="446467" name="副标题 2"/>
          <p:cNvSpPr>
            <a:spLocks noGrp="1"/>
          </p:cNvSpPr>
          <p:nvPr>
            <p:ph type="subTitle" idx="4294967295"/>
          </p:nvPr>
        </p:nvSpPr>
        <p:spPr>
          <a:xfrm>
            <a:off x="2728913" y="3573463"/>
            <a:ext cx="4914900" cy="1012825"/>
          </a:xfrm>
        </p:spPr>
        <p:txBody>
          <a:bodyPr anchor="b"/>
          <a:lstStyle/>
          <a:p>
            <a:pPr marL="0" indent="0" algn="ctr" eaLnBrk="1" hangingPunct="1">
              <a:buFontTx/>
              <a:buNone/>
            </a:pPr>
            <a:r>
              <a:rPr lang="zh-CN" altLang="en-US" sz="2800" b="1">
                <a:solidFill>
                  <a:srgbClr val="003366"/>
                </a:solidFill>
                <a:latin typeface="微软雅黑" pitchFamily="34" charset="-122"/>
              </a:rPr>
              <a:t>王宇新</a:t>
            </a:r>
          </a:p>
          <a:p>
            <a:pPr marL="0" indent="0" algn="ctr" eaLnBrk="1" hangingPunct="1">
              <a:buFontTx/>
              <a:buNone/>
            </a:pPr>
            <a:r>
              <a:rPr lang="zh-CN" altLang="en-US" sz="2800" b="1">
                <a:solidFill>
                  <a:srgbClr val="003366"/>
                </a:solidFill>
                <a:latin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6" name="Rectangle 4"/>
          <p:cNvSpPr>
            <a:spLocks noGrp="1" noChangeArrowheads="1"/>
          </p:cNvSpPr>
          <p:nvPr>
            <p:ph type="title" idx="4294967295"/>
          </p:nvPr>
        </p:nvSpPr>
        <p:spPr>
          <a:xfrm>
            <a:off x="142844" y="872323"/>
            <a:ext cx="6264275" cy="485775"/>
          </a:xfrm>
        </p:spPr>
        <p:txBody>
          <a:bodyPr anchor="b"/>
          <a:lstStyle/>
          <a:p>
            <a:pPr eaLnBrk="1" hangingPunct="1"/>
            <a:r>
              <a:rPr lang="en-US" altLang="zh-CN" sz="2000" b="0" dirty="0">
                <a:solidFill>
                  <a:srgbClr val="C00000"/>
                </a:solidFill>
                <a:latin typeface="Times New Roman" pitchFamily="18" charset="0"/>
                <a:cs typeface="Times New Roman" pitchFamily="18" charset="0"/>
              </a:rPr>
              <a:t>(IP </a:t>
            </a:r>
            <a:r>
              <a:rPr lang="zh-CN" altLang="en-US" sz="2000" b="0" dirty="0">
                <a:solidFill>
                  <a:srgbClr val="C00000"/>
                </a:solidFill>
                <a:latin typeface="Times New Roman" pitchFamily="18" charset="0"/>
                <a:cs typeface="Times New Roman" pitchFamily="18" charset="0"/>
              </a:rPr>
              <a:t>地址</a:t>
            </a:r>
            <a:r>
              <a:rPr lang="en-US" altLang="zh-CN" sz="2000" b="0" dirty="0">
                <a:solidFill>
                  <a:srgbClr val="C00000"/>
                </a:solidFill>
                <a:latin typeface="Times New Roman" pitchFamily="18" charset="0"/>
                <a:cs typeface="Times New Roman" pitchFamily="18" charset="0"/>
              </a:rPr>
              <a:t>) AND (</a:t>
            </a:r>
            <a:r>
              <a:rPr lang="zh-CN" altLang="en-US" sz="2000" b="0" dirty="0">
                <a:solidFill>
                  <a:srgbClr val="C00000"/>
                </a:solidFill>
                <a:latin typeface="Times New Roman" pitchFamily="18" charset="0"/>
                <a:cs typeface="Times New Roman" pitchFamily="18" charset="0"/>
              </a:rPr>
              <a:t>子网掩码</a:t>
            </a:r>
            <a:r>
              <a:rPr lang="en-US" altLang="zh-CN" sz="2000" b="0" dirty="0">
                <a:solidFill>
                  <a:srgbClr val="C00000"/>
                </a:solidFill>
                <a:latin typeface="Times New Roman" pitchFamily="18" charset="0"/>
                <a:cs typeface="Times New Roman" pitchFamily="18" charset="0"/>
              </a:rPr>
              <a:t>) = </a:t>
            </a:r>
            <a:r>
              <a:rPr lang="zh-CN" altLang="en-US" sz="2000" b="0" dirty="0">
                <a:solidFill>
                  <a:srgbClr val="C00000"/>
                </a:solidFill>
                <a:latin typeface="Times New Roman" pitchFamily="18" charset="0"/>
                <a:cs typeface="Times New Roman" pitchFamily="18" charset="0"/>
              </a:rPr>
              <a:t>网络地址</a:t>
            </a:r>
          </a:p>
        </p:txBody>
      </p:sp>
      <p:sp>
        <p:nvSpPr>
          <p:cNvPr id="403466" name="Rectangle 11"/>
          <p:cNvSpPr>
            <a:spLocks noChangeArrowheads="1"/>
          </p:cNvSpPr>
          <p:nvPr/>
        </p:nvSpPr>
        <p:spPr bwMode="auto">
          <a:xfrm>
            <a:off x="412409" y="1636713"/>
            <a:ext cx="767342" cy="545042"/>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dirty="0">
                <a:solidFill>
                  <a:srgbClr val="333399"/>
                </a:solidFill>
                <a:latin typeface="Arial" charset="0"/>
                <a:ea typeface="黑体" pitchFamily="2" charset="-122"/>
              </a:rPr>
              <a:t>两级 </a:t>
            </a:r>
          </a:p>
          <a:p>
            <a:pPr defTabSz="762000" eaLnBrk="0" hangingPunct="0"/>
            <a:r>
              <a:rPr kumimoji="1" lang="en-US" altLang="zh-CN" sz="1600" b="0" u="none" dirty="0">
                <a:solidFill>
                  <a:srgbClr val="333399"/>
                </a:solidFill>
                <a:latin typeface="Arial" charset="0"/>
                <a:ea typeface="黑体" pitchFamily="2" charset="-122"/>
              </a:rPr>
              <a:t>IP </a:t>
            </a:r>
            <a:r>
              <a:rPr kumimoji="1" lang="zh-CN" altLang="en-US" sz="1600" b="0" u="none" dirty="0">
                <a:solidFill>
                  <a:srgbClr val="333399"/>
                </a:solidFill>
                <a:latin typeface="Arial" charset="0"/>
                <a:ea typeface="黑体" pitchFamily="2" charset="-122"/>
              </a:rPr>
              <a:t>地址</a:t>
            </a:r>
          </a:p>
        </p:txBody>
      </p:sp>
      <p:sp>
        <p:nvSpPr>
          <p:cNvPr id="403471" name="Rectangle 16"/>
          <p:cNvSpPr>
            <a:spLocks noChangeArrowheads="1"/>
          </p:cNvSpPr>
          <p:nvPr/>
        </p:nvSpPr>
        <p:spPr bwMode="auto">
          <a:xfrm>
            <a:off x="412409" y="2383900"/>
            <a:ext cx="767342" cy="545042"/>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a:solidFill>
                  <a:srgbClr val="333399"/>
                </a:solidFill>
                <a:latin typeface="Arial" charset="0"/>
                <a:ea typeface="黑体" pitchFamily="2" charset="-122"/>
              </a:rPr>
              <a:t>三级 </a:t>
            </a:r>
          </a:p>
          <a:p>
            <a:pPr defTabSz="762000" eaLnBrk="0" hangingPunct="0"/>
            <a:r>
              <a:rPr kumimoji="1" lang="en-US" altLang="zh-CN" sz="1600" b="0" u="none">
                <a:solidFill>
                  <a:srgbClr val="333399"/>
                </a:solidFill>
                <a:latin typeface="Arial" charset="0"/>
                <a:ea typeface="黑体" pitchFamily="2" charset="-122"/>
              </a:rPr>
              <a:t>IP </a:t>
            </a:r>
            <a:r>
              <a:rPr kumimoji="1" lang="zh-CN" altLang="en-US" sz="1600" b="0" u="none">
                <a:solidFill>
                  <a:srgbClr val="333399"/>
                </a:solidFill>
                <a:latin typeface="Arial" charset="0"/>
                <a:ea typeface="黑体" pitchFamily="2" charset="-122"/>
              </a:rPr>
              <a:t>地址</a:t>
            </a:r>
          </a:p>
        </p:txBody>
      </p:sp>
      <p:sp>
        <p:nvSpPr>
          <p:cNvPr id="403481" name="Rectangle 29"/>
          <p:cNvSpPr>
            <a:spLocks noChangeArrowheads="1"/>
          </p:cNvSpPr>
          <p:nvPr/>
        </p:nvSpPr>
        <p:spPr bwMode="auto">
          <a:xfrm>
            <a:off x="428596" y="3215486"/>
            <a:ext cx="593112" cy="582211"/>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dirty="0" smtClean="0">
                <a:solidFill>
                  <a:srgbClr val="333399"/>
                </a:solidFill>
                <a:latin typeface="Arial" charset="0"/>
                <a:ea typeface="黑体" pitchFamily="2" charset="-122"/>
              </a:rPr>
              <a:t>子网</a:t>
            </a:r>
            <a:endParaRPr kumimoji="1" lang="en-US" altLang="zh-CN" sz="1600" b="0" u="none" dirty="0" smtClean="0">
              <a:solidFill>
                <a:srgbClr val="333399"/>
              </a:solidFill>
              <a:latin typeface="Arial" charset="0"/>
              <a:ea typeface="黑体" pitchFamily="2" charset="-122"/>
            </a:endParaRPr>
          </a:p>
          <a:p>
            <a:pPr defTabSz="762000" eaLnBrk="0" hangingPunct="0"/>
            <a:r>
              <a:rPr kumimoji="1" lang="zh-CN" altLang="en-US" sz="1600" b="0" u="none" dirty="0" smtClean="0">
                <a:solidFill>
                  <a:srgbClr val="333399"/>
                </a:solidFill>
                <a:latin typeface="Arial" charset="0"/>
                <a:ea typeface="黑体" pitchFamily="2" charset="-122"/>
              </a:rPr>
              <a:t>掩码</a:t>
            </a:r>
            <a:endParaRPr kumimoji="1" lang="zh-CN" altLang="en-US" sz="1600" b="0" u="none" dirty="0">
              <a:solidFill>
                <a:srgbClr val="333399"/>
              </a:solidFill>
              <a:latin typeface="Arial" charset="0"/>
              <a:ea typeface="黑体" pitchFamily="2" charset="-122"/>
            </a:endParaRPr>
          </a:p>
        </p:txBody>
      </p:sp>
      <p:sp>
        <p:nvSpPr>
          <p:cNvPr id="403484" name="Rectangle 46"/>
          <p:cNvSpPr>
            <a:spLocks noChangeArrowheads="1"/>
          </p:cNvSpPr>
          <p:nvPr/>
        </p:nvSpPr>
        <p:spPr bwMode="auto">
          <a:xfrm>
            <a:off x="320677" y="3884890"/>
            <a:ext cx="911492" cy="545042"/>
          </a:xfrm>
          <a:prstGeom prst="rect">
            <a:avLst/>
          </a:prstGeom>
          <a:noFill/>
          <a:ln w="12700">
            <a:noFill/>
            <a:miter lim="800000"/>
            <a:headEnd/>
            <a:tailEnd/>
          </a:ln>
        </p:spPr>
        <p:txBody>
          <a:bodyPr wrap="none" lIns="90488" tIns="44450" rIns="90488" bIns="44450">
            <a:spAutoFit/>
          </a:bodyPr>
          <a:lstStyle/>
          <a:p>
            <a:pPr algn="ctr" defTabSz="762000" eaLnBrk="0" hangingPunct="0"/>
            <a:r>
              <a:rPr kumimoji="1" lang="zh-CN" altLang="en-US" sz="1600" b="0" u="none">
                <a:solidFill>
                  <a:srgbClr val="333399"/>
                </a:solidFill>
                <a:latin typeface="Arial" charset="0"/>
                <a:ea typeface="黑体" pitchFamily="2" charset="-122"/>
              </a:rPr>
              <a:t>子网的</a:t>
            </a:r>
          </a:p>
          <a:p>
            <a:pPr algn="ctr" defTabSz="762000" eaLnBrk="0" hangingPunct="0"/>
            <a:r>
              <a:rPr kumimoji="1" lang="zh-CN" altLang="en-US" sz="1600" b="0" u="none">
                <a:solidFill>
                  <a:srgbClr val="333399"/>
                </a:solidFill>
                <a:latin typeface="Arial" charset="0"/>
                <a:ea typeface="黑体" pitchFamily="2" charset="-122"/>
              </a:rPr>
              <a:t>网络地址</a:t>
            </a:r>
          </a:p>
        </p:txBody>
      </p:sp>
      <p:sp>
        <p:nvSpPr>
          <p:cNvPr id="403457" name="Rectangle 2"/>
          <p:cNvSpPr>
            <a:spLocks noChangeArrowheads="1"/>
          </p:cNvSpPr>
          <p:nvPr/>
        </p:nvSpPr>
        <p:spPr bwMode="auto">
          <a:xfrm>
            <a:off x="1262747" y="2562087"/>
            <a:ext cx="4688507" cy="308458"/>
          </a:xfrm>
          <a:prstGeom prst="rect">
            <a:avLst/>
          </a:prstGeom>
          <a:solidFill>
            <a:srgbClr val="CCECFF"/>
          </a:solidFill>
          <a:ln w="12700">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58" name="Rectangle 3"/>
          <p:cNvSpPr>
            <a:spLocks noChangeArrowheads="1"/>
          </p:cNvSpPr>
          <p:nvPr/>
        </p:nvSpPr>
        <p:spPr bwMode="auto">
          <a:xfrm>
            <a:off x="1262747" y="1704094"/>
            <a:ext cx="4688507" cy="309955"/>
          </a:xfrm>
          <a:prstGeom prst="rect">
            <a:avLst/>
          </a:prstGeom>
          <a:solidFill>
            <a:srgbClr val="CCECFF"/>
          </a:solidFill>
          <a:ln w="12700">
            <a:solidFill>
              <a:srgbClr val="333399"/>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60" name="Line 5"/>
          <p:cNvSpPr>
            <a:spLocks noChangeShapeType="1"/>
          </p:cNvSpPr>
          <p:nvPr/>
        </p:nvSpPr>
        <p:spPr bwMode="auto">
          <a:xfrm flipV="1">
            <a:off x="1286044" y="3065203"/>
            <a:ext cx="2293292" cy="0"/>
          </a:xfrm>
          <a:prstGeom prst="line">
            <a:avLst/>
          </a:prstGeom>
          <a:noFill/>
          <a:ln w="12700">
            <a:solidFill>
              <a:schemeClr val="tx1"/>
            </a:solidFill>
            <a:round/>
            <a:headEnd type="triangle" w="sm" len="med"/>
            <a:tailEnd type="triangle" w="sm" len="med"/>
          </a:ln>
        </p:spPr>
        <p:txBody>
          <a:bodyPr/>
          <a:lstStyle/>
          <a:p>
            <a:endParaRPr lang="zh-CN" altLang="en-US"/>
          </a:p>
        </p:txBody>
      </p:sp>
      <p:sp>
        <p:nvSpPr>
          <p:cNvPr id="403461" name="Line 6"/>
          <p:cNvSpPr>
            <a:spLocks noChangeShapeType="1"/>
          </p:cNvSpPr>
          <p:nvPr/>
        </p:nvSpPr>
        <p:spPr bwMode="auto">
          <a:xfrm flipV="1">
            <a:off x="4766023" y="3065203"/>
            <a:ext cx="1172127" cy="0"/>
          </a:xfrm>
          <a:prstGeom prst="line">
            <a:avLst/>
          </a:prstGeom>
          <a:noFill/>
          <a:ln w="12700">
            <a:solidFill>
              <a:schemeClr val="tx2"/>
            </a:solidFill>
            <a:round/>
            <a:headEnd type="triangle" w="sm" len="med"/>
            <a:tailEnd type="triangle" w="sm" len="med"/>
          </a:ln>
        </p:spPr>
        <p:txBody>
          <a:bodyPr/>
          <a:lstStyle/>
          <a:p>
            <a:endParaRPr lang="zh-CN" altLang="en-US"/>
          </a:p>
        </p:txBody>
      </p:sp>
      <p:sp>
        <p:nvSpPr>
          <p:cNvPr id="403462" name="Line 7"/>
          <p:cNvSpPr>
            <a:spLocks noChangeShapeType="1"/>
          </p:cNvSpPr>
          <p:nvPr/>
        </p:nvSpPr>
        <p:spPr bwMode="auto">
          <a:xfrm flipV="1">
            <a:off x="3579335" y="3065203"/>
            <a:ext cx="1180863" cy="0"/>
          </a:xfrm>
          <a:prstGeom prst="line">
            <a:avLst/>
          </a:prstGeom>
          <a:noFill/>
          <a:ln w="12700">
            <a:solidFill>
              <a:schemeClr val="tx1"/>
            </a:solidFill>
            <a:round/>
            <a:headEnd type="triangle" w="sm" len="med"/>
            <a:tailEnd type="triangle" w="sm" len="med"/>
          </a:ln>
        </p:spPr>
        <p:txBody>
          <a:bodyPr/>
          <a:lstStyle/>
          <a:p>
            <a:endParaRPr lang="zh-CN" altLang="en-US"/>
          </a:p>
        </p:txBody>
      </p:sp>
      <p:sp>
        <p:nvSpPr>
          <p:cNvPr id="403463" name="Rectangle 8"/>
          <p:cNvSpPr>
            <a:spLocks noChangeArrowheads="1"/>
          </p:cNvSpPr>
          <p:nvPr/>
        </p:nvSpPr>
        <p:spPr bwMode="auto">
          <a:xfrm>
            <a:off x="1272939" y="1713078"/>
            <a:ext cx="2302028" cy="294982"/>
          </a:xfrm>
          <a:prstGeom prst="rect">
            <a:avLst/>
          </a:prstGeom>
          <a:solidFill>
            <a:srgbClr val="FFFF99"/>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64" name="Rectangle 9"/>
          <p:cNvSpPr>
            <a:spLocks noChangeArrowheads="1"/>
          </p:cNvSpPr>
          <p:nvPr/>
        </p:nvSpPr>
        <p:spPr bwMode="auto">
          <a:xfrm>
            <a:off x="1823329" y="1726555"/>
            <a:ext cx="1243474"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a:solidFill>
                  <a:srgbClr val="333399"/>
                </a:solidFill>
                <a:latin typeface="Arial" charset="0"/>
                <a:ea typeface="黑体" pitchFamily="2" charset="-122"/>
              </a:rPr>
              <a:t>网络号 </a:t>
            </a:r>
            <a:r>
              <a:rPr kumimoji="1" lang="en-US" altLang="zh-CN" sz="1600" b="0" u="none">
                <a:solidFill>
                  <a:srgbClr val="333399"/>
                </a:solidFill>
                <a:latin typeface="Arial" charset="0"/>
                <a:ea typeface="黑体" pitchFamily="2" charset="-122"/>
              </a:rPr>
              <a:t>net-id</a:t>
            </a:r>
          </a:p>
        </p:txBody>
      </p:sp>
      <p:sp>
        <p:nvSpPr>
          <p:cNvPr id="403465" name="Rectangle 10"/>
          <p:cNvSpPr>
            <a:spLocks noChangeArrowheads="1"/>
          </p:cNvSpPr>
          <p:nvPr/>
        </p:nvSpPr>
        <p:spPr bwMode="auto">
          <a:xfrm>
            <a:off x="4195248" y="1726555"/>
            <a:ext cx="1336661"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a:solidFill>
                  <a:srgbClr val="333399"/>
                </a:solidFill>
                <a:latin typeface="Arial" charset="0"/>
                <a:ea typeface="黑体" pitchFamily="2" charset="-122"/>
              </a:rPr>
              <a:t>主机号 </a:t>
            </a:r>
            <a:r>
              <a:rPr kumimoji="1" lang="en-US" altLang="zh-CN" sz="1600" b="0" u="none">
                <a:solidFill>
                  <a:srgbClr val="333399"/>
                </a:solidFill>
                <a:latin typeface="Arial" charset="0"/>
                <a:ea typeface="黑体" pitchFamily="2" charset="-122"/>
              </a:rPr>
              <a:t>host-id</a:t>
            </a:r>
          </a:p>
        </p:txBody>
      </p:sp>
      <p:sp>
        <p:nvSpPr>
          <p:cNvPr id="403467" name="Rectangle 12"/>
          <p:cNvSpPr>
            <a:spLocks noChangeArrowheads="1"/>
          </p:cNvSpPr>
          <p:nvPr/>
        </p:nvSpPr>
        <p:spPr bwMode="auto">
          <a:xfrm>
            <a:off x="2027177" y="2996324"/>
            <a:ext cx="765887" cy="175192"/>
          </a:xfrm>
          <a:prstGeom prst="rect">
            <a:avLst/>
          </a:prstGeom>
          <a:solidFill>
            <a:schemeClr val="bg1"/>
          </a:solidFill>
          <a:ln w="9525">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68" name="Line 13"/>
          <p:cNvSpPr>
            <a:spLocks noChangeShapeType="1"/>
          </p:cNvSpPr>
          <p:nvPr/>
        </p:nvSpPr>
        <p:spPr bwMode="auto">
          <a:xfrm>
            <a:off x="3579335" y="1710083"/>
            <a:ext cx="0" cy="302469"/>
          </a:xfrm>
          <a:prstGeom prst="line">
            <a:avLst/>
          </a:prstGeom>
          <a:noFill/>
          <a:ln w="12700">
            <a:solidFill>
              <a:schemeClr val="tx1"/>
            </a:solidFill>
            <a:round/>
            <a:headEnd/>
            <a:tailEnd/>
          </a:ln>
        </p:spPr>
        <p:txBody>
          <a:bodyPr wrap="none" anchor="ctr"/>
          <a:lstStyle/>
          <a:p>
            <a:endParaRPr lang="zh-CN" altLang="en-US"/>
          </a:p>
        </p:txBody>
      </p:sp>
      <p:sp>
        <p:nvSpPr>
          <p:cNvPr id="403469" name="Rectangle 14"/>
          <p:cNvSpPr>
            <a:spLocks noChangeArrowheads="1"/>
          </p:cNvSpPr>
          <p:nvPr/>
        </p:nvSpPr>
        <p:spPr bwMode="auto">
          <a:xfrm>
            <a:off x="2082508" y="2943916"/>
            <a:ext cx="725117"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a:solidFill>
                  <a:srgbClr val="333399"/>
                </a:solidFill>
                <a:latin typeface="Arial" charset="0"/>
                <a:ea typeface="黑体" pitchFamily="2" charset="-122"/>
              </a:rPr>
              <a:t>网络号</a:t>
            </a:r>
          </a:p>
        </p:txBody>
      </p:sp>
      <p:sp>
        <p:nvSpPr>
          <p:cNvPr id="403470" name="Rectangle 15"/>
          <p:cNvSpPr>
            <a:spLocks noChangeArrowheads="1"/>
          </p:cNvSpPr>
          <p:nvPr/>
        </p:nvSpPr>
        <p:spPr bwMode="auto">
          <a:xfrm>
            <a:off x="1281676" y="2568076"/>
            <a:ext cx="2284555" cy="297976"/>
          </a:xfrm>
          <a:prstGeom prst="rect">
            <a:avLst/>
          </a:prstGeom>
          <a:solidFill>
            <a:srgbClr val="FFFF99"/>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72" name="Rectangle 17"/>
          <p:cNvSpPr>
            <a:spLocks noChangeArrowheads="1"/>
          </p:cNvSpPr>
          <p:nvPr/>
        </p:nvSpPr>
        <p:spPr bwMode="auto">
          <a:xfrm>
            <a:off x="5115477" y="2996324"/>
            <a:ext cx="586791" cy="190166"/>
          </a:xfrm>
          <a:prstGeom prst="rect">
            <a:avLst/>
          </a:prstGeom>
          <a:solidFill>
            <a:schemeClr val="bg1"/>
          </a:solidFill>
          <a:ln w="9525">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73" name="Line 18"/>
          <p:cNvSpPr>
            <a:spLocks noChangeShapeType="1"/>
          </p:cNvSpPr>
          <p:nvPr/>
        </p:nvSpPr>
        <p:spPr bwMode="auto">
          <a:xfrm>
            <a:off x="3579335" y="2566579"/>
            <a:ext cx="0" cy="302469"/>
          </a:xfrm>
          <a:prstGeom prst="line">
            <a:avLst/>
          </a:prstGeom>
          <a:noFill/>
          <a:ln w="12700">
            <a:solidFill>
              <a:schemeClr val="tx1"/>
            </a:solidFill>
            <a:round/>
            <a:headEnd/>
            <a:tailEnd/>
          </a:ln>
        </p:spPr>
        <p:txBody>
          <a:bodyPr wrap="none" anchor="ctr"/>
          <a:lstStyle/>
          <a:p>
            <a:endParaRPr lang="zh-CN" altLang="en-US"/>
          </a:p>
        </p:txBody>
      </p:sp>
      <p:sp>
        <p:nvSpPr>
          <p:cNvPr id="403474" name="Rectangle 19"/>
          <p:cNvSpPr>
            <a:spLocks noChangeArrowheads="1"/>
          </p:cNvSpPr>
          <p:nvPr/>
        </p:nvSpPr>
        <p:spPr bwMode="auto">
          <a:xfrm>
            <a:off x="5055778" y="2936429"/>
            <a:ext cx="725117"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a:solidFill>
                  <a:srgbClr val="333399"/>
                </a:solidFill>
                <a:latin typeface="Arial" charset="0"/>
                <a:ea typeface="黑体" pitchFamily="2" charset="-122"/>
              </a:rPr>
              <a:t>主机号</a:t>
            </a:r>
          </a:p>
        </p:txBody>
      </p:sp>
      <p:sp>
        <p:nvSpPr>
          <p:cNvPr id="403475" name="Rectangle 20"/>
          <p:cNvSpPr>
            <a:spLocks noChangeArrowheads="1"/>
          </p:cNvSpPr>
          <p:nvPr/>
        </p:nvSpPr>
        <p:spPr bwMode="auto">
          <a:xfrm>
            <a:off x="3898212" y="2988837"/>
            <a:ext cx="586791" cy="190166"/>
          </a:xfrm>
          <a:prstGeom prst="rect">
            <a:avLst/>
          </a:prstGeom>
          <a:solidFill>
            <a:schemeClr val="bg1"/>
          </a:solidFill>
          <a:ln w="9525">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76" name="Line 21"/>
          <p:cNvSpPr>
            <a:spLocks noChangeShapeType="1"/>
          </p:cNvSpPr>
          <p:nvPr/>
        </p:nvSpPr>
        <p:spPr bwMode="auto">
          <a:xfrm>
            <a:off x="4766023" y="2559092"/>
            <a:ext cx="0" cy="302469"/>
          </a:xfrm>
          <a:prstGeom prst="line">
            <a:avLst/>
          </a:prstGeom>
          <a:noFill/>
          <a:ln w="12700">
            <a:solidFill>
              <a:schemeClr val="tx1"/>
            </a:solidFill>
            <a:round/>
            <a:headEnd/>
            <a:tailEnd/>
          </a:ln>
        </p:spPr>
        <p:txBody>
          <a:bodyPr wrap="none" anchor="ctr"/>
          <a:lstStyle/>
          <a:p>
            <a:endParaRPr lang="zh-CN" altLang="en-US"/>
          </a:p>
        </p:txBody>
      </p:sp>
      <p:grpSp>
        <p:nvGrpSpPr>
          <p:cNvPr id="2" name="Group 22"/>
          <p:cNvGrpSpPr>
            <a:grpSpLocks/>
          </p:cNvGrpSpPr>
          <p:nvPr/>
        </p:nvGrpSpPr>
        <p:grpSpPr bwMode="auto">
          <a:xfrm>
            <a:off x="2121821" y="2581552"/>
            <a:ext cx="3670723" cy="315945"/>
            <a:chOff x="1952" y="2321"/>
            <a:chExt cx="3508" cy="298"/>
          </a:xfrm>
        </p:grpSpPr>
        <p:sp>
          <p:nvSpPr>
            <p:cNvPr id="403501" name="Rectangle 23"/>
            <p:cNvSpPr>
              <a:spLocks noChangeArrowheads="1"/>
            </p:cNvSpPr>
            <p:nvPr/>
          </p:nvSpPr>
          <p:spPr bwMode="auto">
            <a:xfrm>
              <a:off x="1952" y="2321"/>
              <a:ext cx="604" cy="297"/>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rgbClr val="333399"/>
                  </a:solidFill>
                  <a:latin typeface="Arial" charset="0"/>
                  <a:ea typeface="黑体" pitchFamily="2" charset="-122"/>
                </a:rPr>
                <a:t>net-id</a:t>
              </a:r>
            </a:p>
          </p:txBody>
        </p:sp>
        <p:sp>
          <p:nvSpPr>
            <p:cNvPr id="403502" name="Rectangle 24"/>
            <p:cNvSpPr>
              <a:spLocks noChangeArrowheads="1"/>
            </p:cNvSpPr>
            <p:nvPr/>
          </p:nvSpPr>
          <p:spPr bwMode="auto">
            <a:xfrm>
              <a:off x="4767" y="2322"/>
              <a:ext cx="693" cy="297"/>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chemeClr val="hlink"/>
                  </a:solidFill>
                  <a:latin typeface="Arial" charset="0"/>
                  <a:ea typeface="黑体" pitchFamily="2" charset="-122"/>
                </a:rPr>
                <a:t>host-id</a:t>
              </a:r>
            </a:p>
          </p:txBody>
        </p:sp>
        <p:sp>
          <p:nvSpPr>
            <p:cNvPr id="403503" name="Rectangle 25"/>
            <p:cNvSpPr>
              <a:spLocks noChangeArrowheads="1"/>
            </p:cNvSpPr>
            <p:nvPr/>
          </p:nvSpPr>
          <p:spPr bwMode="auto">
            <a:xfrm>
              <a:off x="3515" y="2321"/>
              <a:ext cx="890" cy="297"/>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rgbClr val="333399"/>
                  </a:solidFill>
                  <a:latin typeface="Arial" charset="0"/>
                  <a:ea typeface="黑体" pitchFamily="2" charset="-122"/>
                </a:rPr>
                <a:t>subnet-id</a:t>
              </a:r>
            </a:p>
          </p:txBody>
        </p:sp>
      </p:grpSp>
      <p:sp>
        <p:nvSpPr>
          <p:cNvPr id="403478" name="Rectangle 26"/>
          <p:cNvSpPr>
            <a:spLocks noChangeArrowheads="1"/>
          </p:cNvSpPr>
          <p:nvPr/>
        </p:nvSpPr>
        <p:spPr bwMode="auto">
          <a:xfrm>
            <a:off x="3829777" y="2943916"/>
            <a:ext cx="725117"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zh-CN" altLang="en-US" sz="1600" b="0" u="none">
                <a:solidFill>
                  <a:srgbClr val="333399"/>
                </a:solidFill>
                <a:latin typeface="Arial" charset="0"/>
                <a:ea typeface="黑体" pitchFamily="2" charset="-122"/>
              </a:rPr>
              <a:t>子网号</a:t>
            </a:r>
          </a:p>
        </p:txBody>
      </p:sp>
      <p:sp>
        <p:nvSpPr>
          <p:cNvPr id="403479" name="Line 27"/>
          <p:cNvSpPr>
            <a:spLocks noChangeShapeType="1"/>
          </p:cNvSpPr>
          <p:nvPr/>
        </p:nvSpPr>
        <p:spPr bwMode="auto">
          <a:xfrm>
            <a:off x="1271483" y="2896000"/>
            <a:ext cx="0" cy="263537"/>
          </a:xfrm>
          <a:prstGeom prst="line">
            <a:avLst/>
          </a:prstGeom>
          <a:noFill/>
          <a:ln w="9525">
            <a:solidFill>
              <a:schemeClr val="tx1"/>
            </a:solidFill>
            <a:round/>
            <a:headEnd/>
            <a:tailEnd/>
          </a:ln>
        </p:spPr>
        <p:txBody>
          <a:bodyPr/>
          <a:lstStyle/>
          <a:p>
            <a:endParaRPr lang="zh-CN" altLang="en-US"/>
          </a:p>
        </p:txBody>
      </p:sp>
      <p:sp>
        <p:nvSpPr>
          <p:cNvPr id="403480" name="Line 28"/>
          <p:cNvSpPr>
            <a:spLocks noChangeShapeType="1"/>
          </p:cNvSpPr>
          <p:nvPr/>
        </p:nvSpPr>
        <p:spPr bwMode="auto">
          <a:xfrm>
            <a:off x="4766023" y="2896000"/>
            <a:ext cx="0" cy="291987"/>
          </a:xfrm>
          <a:prstGeom prst="line">
            <a:avLst/>
          </a:prstGeom>
          <a:noFill/>
          <a:ln w="9525">
            <a:solidFill>
              <a:schemeClr val="tx1"/>
            </a:solidFill>
            <a:round/>
            <a:headEnd/>
            <a:tailEnd/>
          </a:ln>
        </p:spPr>
        <p:txBody>
          <a:bodyPr/>
          <a:lstStyle/>
          <a:p>
            <a:endParaRPr lang="zh-CN" altLang="en-US"/>
          </a:p>
        </p:txBody>
      </p:sp>
      <p:sp>
        <p:nvSpPr>
          <p:cNvPr id="403482" name="Line 44"/>
          <p:cNvSpPr>
            <a:spLocks noChangeShapeType="1"/>
          </p:cNvSpPr>
          <p:nvPr/>
        </p:nvSpPr>
        <p:spPr bwMode="auto">
          <a:xfrm>
            <a:off x="3579335" y="2931937"/>
            <a:ext cx="0" cy="302469"/>
          </a:xfrm>
          <a:prstGeom prst="line">
            <a:avLst/>
          </a:prstGeom>
          <a:noFill/>
          <a:ln w="12700">
            <a:solidFill>
              <a:schemeClr val="tx1"/>
            </a:solidFill>
            <a:round/>
            <a:headEnd/>
            <a:tailEnd/>
          </a:ln>
        </p:spPr>
        <p:txBody>
          <a:bodyPr wrap="none" anchor="ctr"/>
          <a:lstStyle/>
          <a:p>
            <a:endParaRPr lang="zh-CN" altLang="en-US"/>
          </a:p>
        </p:txBody>
      </p:sp>
      <p:sp>
        <p:nvSpPr>
          <p:cNvPr id="403483" name="Line 45"/>
          <p:cNvSpPr>
            <a:spLocks noChangeShapeType="1"/>
          </p:cNvSpPr>
          <p:nvPr/>
        </p:nvSpPr>
        <p:spPr bwMode="auto">
          <a:xfrm>
            <a:off x="5951254" y="2896000"/>
            <a:ext cx="0" cy="305463"/>
          </a:xfrm>
          <a:prstGeom prst="line">
            <a:avLst/>
          </a:prstGeom>
          <a:noFill/>
          <a:ln w="12700">
            <a:solidFill>
              <a:schemeClr val="tx1"/>
            </a:solidFill>
            <a:round/>
            <a:headEnd/>
            <a:tailEnd/>
          </a:ln>
        </p:spPr>
        <p:txBody>
          <a:bodyPr wrap="none" anchor="ctr"/>
          <a:lstStyle/>
          <a:p>
            <a:endParaRPr lang="zh-CN" altLang="en-US"/>
          </a:p>
        </p:txBody>
      </p:sp>
      <p:sp>
        <p:nvSpPr>
          <p:cNvPr id="403485" name="Rectangle 47"/>
          <p:cNvSpPr>
            <a:spLocks noChangeArrowheads="1"/>
          </p:cNvSpPr>
          <p:nvPr/>
        </p:nvSpPr>
        <p:spPr bwMode="auto">
          <a:xfrm>
            <a:off x="4754374" y="3325745"/>
            <a:ext cx="1188143" cy="336908"/>
          </a:xfrm>
          <a:prstGeom prst="rect">
            <a:avLst/>
          </a:prstGeom>
          <a:solidFill>
            <a:srgbClr val="CCECFF"/>
          </a:solidFill>
          <a:ln w="9525">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86" name="Rectangle 48"/>
          <p:cNvSpPr>
            <a:spLocks noChangeArrowheads="1"/>
          </p:cNvSpPr>
          <p:nvPr/>
        </p:nvSpPr>
        <p:spPr bwMode="auto">
          <a:xfrm>
            <a:off x="1288956" y="3325745"/>
            <a:ext cx="3465418" cy="336908"/>
          </a:xfrm>
          <a:prstGeom prst="rect">
            <a:avLst/>
          </a:prstGeom>
          <a:solidFill>
            <a:srgbClr val="FFCCFF"/>
          </a:solidFill>
          <a:ln w="9525">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grpSp>
        <p:nvGrpSpPr>
          <p:cNvPr id="3" name="Group 49"/>
          <p:cNvGrpSpPr>
            <a:grpSpLocks/>
          </p:cNvGrpSpPr>
          <p:nvPr/>
        </p:nvGrpSpPr>
        <p:grpSpPr bwMode="auto">
          <a:xfrm>
            <a:off x="1259835" y="3325745"/>
            <a:ext cx="4695788" cy="314448"/>
            <a:chOff x="1128" y="3022"/>
            <a:chExt cx="4487" cy="296"/>
          </a:xfrm>
        </p:grpSpPr>
        <p:sp>
          <p:nvSpPr>
            <p:cNvPr id="403499" name="Rectangle 50"/>
            <p:cNvSpPr>
              <a:spLocks noChangeArrowheads="1"/>
            </p:cNvSpPr>
            <p:nvPr/>
          </p:nvSpPr>
          <p:spPr bwMode="auto">
            <a:xfrm>
              <a:off x="1128" y="3022"/>
              <a:ext cx="3300" cy="296"/>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rgbClr val="333399"/>
                  </a:solidFill>
                  <a:latin typeface="Arial" charset="0"/>
                  <a:ea typeface="黑体" pitchFamily="2" charset="-122"/>
                </a:rPr>
                <a:t>1 1 1 1 1 1 1 1 1 1 1 1 1 1 1 1</a:t>
              </a:r>
              <a:r>
                <a:rPr kumimoji="1" lang="en-US" altLang="zh-CN" sz="1600" b="0" u="none">
                  <a:solidFill>
                    <a:srgbClr val="333399"/>
                  </a:solidFill>
                  <a:latin typeface="Arial" charset="0"/>
                  <a:ea typeface="黑体" pitchFamily="2" charset="-122"/>
                </a:rPr>
                <a:t>  </a:t>
              </a:r>
              <a:r>
                <a:rPr kumimoji="1" lang="en-US" altLang="zh-CN" sz="700" b="0" u="none">
                  <a:solidFill>
                    <a:srgbClr val="333399"/>
                  </a:solidFill>
                  <a:latin typeface="Arial" charset="0"/>
                  <a:ea typeface="黑体" pitchFamily="2" charset="-122"/>
                </a:rPr>
                <a:t> </a:t>
              </a:r>
              <a:r>
                <a:rPr kumimoji="1" lang="en-US" altLang="zh-CN" sz="1400" b="0" u="none">
                  <a:solidFill>
                    <a:srgbClr val="333399"/>
                  </a:solidFill>
                  <a:latin typeface="Arial" charset="0"/>
                  <a:ea typeface="黑体" pitchFamily="2" charset="-122"/>
                </a:rPr>
                <a:t>1 1 1 1 1 1 1 1</a:t>
              </a:r>
            </a:p>
          </p:txBody>
        </p:sp>
        <p:sp>
          <p:nvSpPr>
            <p:cNvPr id="403500" name="Rectangle 51"/>
            <p:cNvSpPr>
              <a:spLocks noChangeArrowheads="1"/>
            </p:cNvSpPr>
            <p:nvPr/>
          </p:nvSpPr>
          <p:spPr bwMode="auto">
            <a:xfrm>
              <a:off x="4464" y="3040"/>
              <a:ext cx="1151" cy="269"/>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chemeClr val="hlink"/>
                  </a:solidFill>
                  <a:latin typeface="Arial" charset="0"/>
                  <a:ea typeface="黑体" pitchFamily="2" charset="-122"/>
                </a:rPr>
                <a:t>0 0 0 0 0 0 0 0</a:t>
              </a:r>
            </a:p>
          </p:txBody>
        </p:sp>
      </p:grpSp>
      <p:sp>
        <p:nvSpPr>
          <p:cNvPr id="403488" name="Line 52"/>
          <p:cNvSpPr>
            <a:spLocks noChangeShapeType="1"/>
          </p:cNvSpPr>
          <p:nvPr/>
        </p:nvSpPr>
        <p:spPr bwMode="auto">
          <a:xfrm>
            <a:off x="3579335" y="3325745"/>
            <a:ext cx="1456" cy="336908"/>
          </a:xfrm>
          <a:prstGeom prst="line">
            <a:avLst/>
          </a:prstGeom>
          <a:noFill/>
          <a:ln w="12700">
            <a:solidFill>
              <a:schemeClr val="tx1"/>
            </a:solidFill>
            <a:round/>
            <a:headEnd/>
            <a:tailEnd/>
          </a:ln>
        </p:spPr>
        <p:txBody>
          <a:bodyPr wrap="none" anchor="ctr"/>
          <a:lstStyle/>
          <a:p>
            <a:endParaRPr lang="zh-CN" altLang="en-US"/>
          </a:p>
        </p:txBody>
      </p:sp>
      <p:sp>
        <p:nvSpPr>
          <p:cNvPr id="403489" name="Rectangle 53"/>
          <p:cNvSpPr>
            <a:spLocks noChangeArrowheads="1"/>
          </p:cNvSpPr>
          <p:nvPr/>
        </p:nvSpPr>
        <p:spPr bwMode="auto">
          <a:xfrm>
            <a:off x="4754374" y="4045108"/>
            <a:ext cx="1188143" cy="336908"/>
          </a:xfrm>
          <a:prstGeom prst="rect">
            <a:avLst/>
          </a:prstGeom>
          <a:solidFill>
            <a:srgbClr val="CCECFF"/>
          </a:solidFill>
          <a:ln w="9525">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90" name="Rectangle 54"/>
          <p:cNvSpPr>
            <a:spLocks noChangeArrowheads="1"/>
          </p:cNvSpPr>
          <p:nvPr/>
        </p:nvSpPr>
        <p:spPr bwMode="auto">
          <a:xfrm>
            <a:off x="1288956" y="4045108"/>
            <a:ext cx="3465418" cy="336908"/>
          </a:xfrm>
          <a:prstGeom prst="rect">
            <a:avLst/>
          </a:prstGeom>
          <a:solidFill>
            <a:srgbClr val="FFCCFF"/>
          </a:solidFill>
          <a:ln w="9525">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403491" name="Line 55"/>
          <p:cNvSpPr>
            <a:spLocks noChangeShapeType="1"/>
          </p:cNvSpPr>
          <p:nvPr/>
        </p:nvSpPr>
        <p:spPr bwMode="auto">
          <a:xfrm>
            <a:off x="3579335" y="4045108"/>
            <a:ext cx="1456" cy="336908"/>
          </a:xfrm>
          <a:prstGeom prst="line">
            <a:avLst/>
          </a:prstGeom>
          <a:noFill/>
          <a:ln w="12700">
            <a:solidFill>
              <a:schemeClr val="tx1"/>
            </a:solidFill>
            <a:round/>
            <a:headEnd/>
            <a:tailEnd/>
          </a:ln>
        </p:spPr>
        <p:txBody>
          <a:bodyPr wrap="none" anchor="ctr"/>
          <a:lstStyle/>
          <a:p>
            <a:endParaRPr lang="zh-CN" altLang="en-US"/>
          </a:p>
        </p:txBody>
      </p:sp>
      <p:sp>
        <p:nvSpPr>
          <p:cNvPr id="403492" name="Rectangle 57"/>
          <p:cNvSpPr>
            <a:spLocks noChangeArrowheads="1"/>
          </p:cNvSpPr>
          <p:nvPr/>
        </p:nvSpPr>
        <p:spPr bwMode="auto">
          <a:xfrm>
            <a:off x="2145118" y="4063076"/>
            <a:ext cx="631929"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rgbClr val="333399"/>
                </a:solidFill>
                <a:latin typeface="Arial" charset="0"/>
                <a:ea typeface="黑体" pitchFamily="2" charset="-122"/>
              </a:rPr>
              <a:t>net-id</a:t>
            </a:r>
          </a:p>
        </p:txBody>
      </p:sp>
      <p:sp>
        <p:nvSpPr>
          <p:cNvPr id="403493" name="Rectangle 58"/>
          <p:cNvSpPr>
            <a:spLocks noChangeArrowheads="1"/>
          </p:cNvSpPr>
          <p:nvPr/>
        </p:nvSpPr>
        <p:spPr bwMode="auto">
          <a:xfrm>
            <a:off x="3710381" y="4063076"/>
            <a:ext cx="931877"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rgbClr val="333399"/>
                </a:solidFill>
                <a:latin typeface="Arial" charset="0"/>
                <a:ea typeface="黑体" pitchFamily="2" charset="-122"/>
              </a:rPr>
              <a:t>subnet-id</a:t>
            </a:r>
          </a:p>
        </p:txBody>
      </p:sp>
      <p:sp>
        <p:nvSpPr>
          <p:cNvPr id="403494" name="Rectangle 59"/>
          <p:cNvSpPr>
            <a:spLocks noChangeArrowheads="1"/>
          </p:cNvSpPr>
          <p:nvPr/>
        </p:nvSpPr>
        <p:spPr bwMode="auto">
          <a:xfrm>
            <a:off x="5252346" y="4063076"/>
            <a:ext cx="269371" cy="314448"/>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chemeClr val="hlink"/>
                </a:solidFill>
                <a:latin typeface="Arial" charset="0"/>
                <a:ea typeface="黑体" pitchFamily="2" charset="-122"/>
              </a:rPr>
              <a:t>0</a:t>
            </a:r>
          </a:p>
        </p:txBody>
      </p:sp>
      <p:sp>
        <p:nvSpPr>
          <p:cNvPr id="510012" name="Rectangle 60"/>
          <p:cNvSpPr>
            <a:spLocks noChangeArrowheads="1"/>
          </p:cNvSpPr>
          <p:nvPr/>
        </p:nvSpPr>
        <p:spPr bwMode="auto">
          <a:xfrm>
            <a:off x="1217609" y="2893005"/>
            <a:ext cx="4783151" cy="401295"/>
          </a:xfrm>
          <a:prstGeom prst="rect">
            <a:avLst/>
          </a:prstGeom>
          <a:solidFill>
            <a:srgbClr val="66FF66"/>
          </a:solidFill>
          <a:ln w="9525">
            <a:noFill/>
            <a:miter lim="800000"/>
            <a:headEnd/>
            <a:tailEnd/>
          </a:ln>
        </p:spPr>
        <p:txBody>
          <a:bodyPr wrap="none" anchor="ctr"/>
          <a:lstStyle/>
          <a:p>
            <a:pPr algn="ctr"/>
            <a:r>
              <a:rPr lang="zh-CN" altLang="en-US" sz="2200" b="0" u="none">
                <a:solidFill>
                  <a:srgbClr val="333399"/>
                </a:solidFill>
                <a:latin typeface="Arial" charset="0"/>
                <a:ea typeface="黑体" pitchFamily="2" charset="-122"/>
              </a:rPr>
              <a:t>逐位进行 </a:t>
            </a:r>
            <a:r>
              <a:rPr lang="en-US" altLang="zh-CN" sz="2200" b="0" u="none">
                <a:solidFill>
                  <a:srgbClr val="333399"/>
                </a:solidFill>
                <a:latin typeface="Arial" charset="0"/>
                <a:ea typeface="黑体" pitchFamily="2" charset="-122"/>
              </a:rPr>
              <a:t>AND </a:t>
            </a:r>
            <a:r>
              <a:rPr lang="zh-CN" altLang="en-US" sz="2200" b="0" u="none">
                <a:solidFill>
                  <a:srgbClr val="333399"/>
                </a:solidFill>
                <a:latin typeface="Arial" charset="0"/>
                <a:ea typeface="黑体" pitchFamily="2" charset="-122"/>
              </a:rPr>
              <a:t>运算</a:t>
            </a:r>
          </a:p>
        </p:txBody>
      </p:sp>
      <p:sp>
        <p:nvSpPr>
          <p:cNvPr id="510013" name="AutoShape 61"/>
          <p:cNvSpPr>
            <a:spLocks noChangeArrowheads="1"/>
          </p:cNvSpPr>
          <p:nvPr/>
        </p:nvSpPr>
        <p:spPr bwMode="auto">
          <a:xfrm>
            <a:off x="3282299" y="3715552"/>
            <a:ext cx="570775" cy="474801"/>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sz="2000" b="0" u="none">
              <a:solidFill>
                <a:schemeClr val="tx1"/>
              </a:solidFill>
              <a:latin typeface="Tahoma" pitchFamily="34" charset="0"/>
              <a:ea typeface="黑体" pitchFamily="2" charset="-122"/>
            </a:endParaRPr>
          </a:p>
        </p:txBody>
      </p:sp>
      <p:sp>
        <p:nvSpPr>
          <p:cNvPr id="403497" name="AutoShape 47"/>
          <p:cNvSpPr>
            <a:spLocks noChangeArrowheads="1"/>
          </p:cNvSpPr>
          <p:nvPr/>
        </p:nvSpPr>
        <p:spPr bwMode="auto">
          <a:xfrm>
            <a:off x="1906325" y="2940921"/>
            <a:ext cx="237337" cy="287495"/>
          </a:xfrm>
          <a:prstGeom prst="downArrow">
            <a:avLst>
              <a:gd name="adj1" fmla="val 50000"/>
              <a:gd name="adj2" fmla="val 29448"/>
            </a:avLst>
          </a:prstGeom>
          <a:solidFill>
            <a:schemeClr val="accent1"/>
          </a:solidFill>
          <a:ln w="9525">
            <a:solidFill>
              <a:schemeClr val="tx1"/>
            </a:solidFill>
            <a:miter lim="800000"/>
            <a:headEnd/>
            <a:tailEnd/>
          </a:ln>
        </p:spPr>
        <p:txBody>
          <a:bodyPr vert="eaVert" wrap="none" anchor="ctr"/>
          <a:lstStyle/>
          <a:p>
            <a:pPr algn="ctr"/>
            <a:endParaRPr lang="zh-CN" altLang="en-US" sz="2000" b="0" u="none">
              <a:solidFill>
                <a:schemeClr val="tx1"/>
              </a:solidFill>
              <a:latin typeface="Tahoma" pitchFamily="34" charset="0"/>
              <a:ea typeface="黑体" pitchFamily="2" charset="-122"/>
            </a:endParaRPr>
          </a:p>
        </p:txBody>
      </p:sp>
      <p:sp>
        <p:nvSpPr>
          <p:cNvPr id="403498" name="AutoShape 48"/>
          <p:cNvSpPr>
            <a:spLocks noChangeArrowheads="1"/>
          </p:cNvSpPr>
          <p:nvPr/>
        </p:nvSpPr>
        <p:spPr bwMode="auto">
          <a:xfrm>
            <a:off x="5182455" y="2940921"/>
            <a:ext cx="237337" cy="287495"/>
          </a:xfrm>
          <a:prstGeom prst="downArrow">
            <a:avLst>
              <a:gd name="adj1" fmla="val 50000"/>
              <a:gd name="adj2" fmla="val 29448"/>
            </a:avLst>
          </a:prstGeom>
          <a:solidFill>
            <a:schemeClr val="accent1"/>
          </a:solidFill>
          <a:ln w="9525">
            <a:solidFill>
              <a:schemeClr val="tx1"/>
            </a:solidFill>
            <a:miter lim="800000"/>
            <a:headEnd/>
            <a:tailEnd/>
          </a:ln>
        </p:spPr>
        <p:txBody>
          <a:bodyPr vert="eaVert" wrap="none" anchor="ctr"/>
          <a:lstStyle/>
          <a:p>
            <a:pPr algn="ctr"/>
            <a:endParaRPr lang="zh-CN" altLang="en-US" sz="2000" b="0" u="none">
              <a:solidFill>
                <a:schemeClr val="tx1"/>
              </a:solidFill>
              <a:latin typeface="Tahoma" pitchFamily="34"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5099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idx="4294967295"/>
          </p:nvPr>
        </p:nvSpPr>
        <p:spPr>
          <a:xfrm>
            <a:off x="344501" y="858037"/>
            <a:ext cx="5513383" cy="785813"/>
          </a:xfrm>
          <a:noFill/>
          <a:ln>
            <a:noFill/>
          </a:ln>
          <a:effectLst/>
        </p:spPr>
        <p:txBody>
          <a:bodyPr anchor="b"/>
          <a:lstStyle/>
          <a:p>
            <a:pPr marL="801688" indent="-801688" algn="l" eaLnBrk="1" hangingPunct="1"/>
            <a:r>
              <a:rPr lang="en-US" altLang="zh-CN" sz="2000" b="0" dirty="0">
                <a:solidFill>
                  <a:srgbClr val="1A3868"/>
                </a:solidFill>
                <a:latin typeface="Times New Roman" pitchFamily="18" charset="0"/>
                <a:ea typeface="+mn-ea"/>
                <a:cs typeface="Times New Roman" pitchFamily="18" charset="0"/>
              </a:rPr>
              <a:t>【</a:t>
            </a:r>
            <a:r>
              <a:rPr lang="zh-CN" altLang="en-US" sz="2000" b="0" dirty="0">
                <a:solidFill>
                  <a:srgbClr val="1A3868"/>
                </a:solidFill>
                <a:latin typeface="Times New Roman" pitchFamily="18" charset="0"/>
                <a:ea typeface="+mn-ea"/>
                <a:cs typeface="Times New Roman" pitchFamily="18" charset="0"/>
              </a:rPr>
              <a:t>例</a:t>
            </a:r>
            <a:r>
              <a:rPr lang="en-US" altLang="zh-CN" sz="2000" b="0" dirty="0">
                <a:solidFill>
                  <a:srgbClr val="1A3868"/>
                </a:solidFill>
                <a:latin typeface="Times New Roman" pitchFamily="18" charset="0"/>
                <a:ea typeface="+mn-ea"/>
                <a:cs typeface="Times New Roman" pitchFamily="18" charset="0"/>
              </a:rPr>
              <a:t>】</a:t>
            </a:r>
            <a:r>
              <a:rPr lang="zh-CN" altLang="en-US" sz="2000" b="0" dirty="0">
                <a:solidFill>
                  <a:srgbClr val="1A3868"/>
                </a:solidFill>
                <a:latin typeface="Times New Roman" pitchFamily="18" charset="0"/>
                <a:ea typeface="+mn-ea"/>
                <a:cs typeface="Times New Roman" pitchFamily="18" charset="0"/>
              </a:rPr>
              <a:t>已知 </a:t>
            </a:r>
            <a:r>
              <a:rPr lang="en-US" altLang="zh-CN" sz="2000" b="0" dirty="0">
                <a:solidFill>
                  <a:srgbClr val="1A3868"/>
                </a:solidFill>
                <a:latin typeface="Times New Roman" pitchFamily="18" charset="0"/>
                <a:ea typeface="+mn-ea"/>
                <a:cs typeface="Times New Roman" pitchFamily="18" charset="0"/>
              </a:rPr>
              <a:t>IP </a:t>
            </a:r>
            <a:r>
              <a:rPr lang="zh-CN" altLang="en-US" sz="2000" b="0" dirty="0">
                <a:solidFill>
                  <a:srgbClr val="1A3868"/>
                </a:solidFill>
                <a:latin typeface="Times New Roman" pitchFamily="18" charset="0"/>
                <a:ea typeface="+mn-ea"/>
                <a:cs typeface="Times New Roman" pitchFamily="18" charset="0"/>
              </a:rPr>
              <a:t>地址是 </a:t>
            </a:r>
            <a:r>
              <a:rPr lang="en-US" altLang="zh-CN" sz="2000" b="0" dirty="0">
                <a:solidFill>
                  <a:srgbClr val="1A3868"/>
                </a:solidFill>
                <a:latin typeface="Times New Roman" pitchFamily="18" charset="0"/>
                <a:ea typeface="+mn-ea"/>
                <a:cs typeface="Times New Roman" pitchFamily="18" charset="0"/>
              </a:rPr>
              <a:t>141.14.72.24</a:t>
            </a:r>
            <a:r>
              <a:rPr lang="zh-CN" altLang="en-US" sz="2000" b="0" dirty="0">
                <a:solidFill>
                  <a:srgbClr val="1A3868"/>
                </a:solidFill>
                <a:latin typeface="Times New Roman" pitchFamily="18" charset="0"/>
                <a:ea typeface="+mn-ea"/>
                <a:cs typeface="Times New Roman" pitchFamily="18" charset="0"/>
              </a:rPr>
              <a:t>，子网掩码</a:t>
            </a:r>
            <a:br>
              <a:rPr lang="zh-CN" altLang="en-US" sz="2000" b="0" dirty="0">
                <a:solidFill>
                  <a:srgbClr val="1A3868"/>
                </a:solidFill>
                <a:latin typeface="Times New Roman" pitchFamily="18" charset="0"/>
                <a:ea typeface="+mn-ea"/>
                <a:cs typeface="Times New Roman" pitchFamily="18" charset="0"/>
              </a:rPr>
            </a:br>
            <a:r>
              <a:rPr lang="zh-CN" altLang="en-US" sz="2000" b="0" dirty="0">
                <a:solidFill>
                  <a:srgbClr val="1A3868"/>
                </a:solidFill>
                <a:latin typeface="Times New Roman" pitchFamily="18" charset="0"/>
                <a:ea typeface="+mn-ea"/>
                <a:cs typeface="Times New Roman" pitchFamily="18" charset="0"/>
              </a:rPr>
              <a:t>是 </a:t>
            </a:r>
            <a:r>
              <a:rPr lang="en-US" altLang="zh-CN" sz="2000" b="0" dirty="0">
                <a:solidFill>
                  <a:srgbClr val="1A3868"/>
                </a:solidFill>
                <a:latin typeface="Times New Roman" pitchFamily="18" charset="0"/>
                <a:ea typeface="+mn-ea"/>
                <a:cs typeface="Times New Roman" pitchFamily="18" charset="0"/>
              </a:rPr>
              <a:t>255.255.192.0</a:t>
            </a:r>
            <a:r>
              <a:rPr lang="zh-CN" altLang="en-US" sz="2000" b="0" dirty="0">
                <a:solidFill>
                  <a:srgbClr val="1A3868"/>
                </a:solidFill>
                <a:latin typeface="Times New Roman" pitchFamily="18" charset="0"/>
                <a:ea typeface="+mn-ea"/>
                <a:cs typeface="Times New Roman" pitchFamily="18" charset="0"/>
              </a:rPr>
              <a:t>。试求网络地址。</a:t>
            </a:r>
          </a:p>
        </p:txBody>
      </p:sp>
      <p:grpSp>
        <p:nvGrpSpPr>
          <p:cNvPr id="405537" name="Group 33"/>
          <p:cNvGrpSpPr>
            <a:grpSpLocks/>
          </p:cNvGrpSpPr>
          <p:nvPr/>
        </p:nvGrpSpPr>
        <p:grpSpPr bwMode="auto">
          <a:xfrm>
            <a:off x="611188" y="2820189"/>
            <a:ext cx="5180012" cy="363538"/>
            <a:chOff x="385" y="1942"/>
            <a:chExt cx="3263" cy="229"/>
          </a:xfrm>
        </p:grpSpPr>
        <p:sp>
          <p:nvSpPr>
            <p:cNvPr id="405505" name="Rectangle 36"/>
            <p:cNvSpPr>
              <a:spLocks noChangeArrowheads="1"/>
            </p:cNvSpPr>
            <p:nvPr/>
          </p:nvSpPr>
          <p:spPr bwMode="auto">
            <a:xfrm>
              <a:off x="400" y="1950"/>
              <a:ext cx="1808" cy="162"/>
            </a:xfrm>
            <a:prstGeom prst="rect">
              <a:avLst/>
            </a:prstGeom>
            <a:solidFill>
              <a:srgbClr val="FFCCCC"/>
            </a:solidFill>
            <a:ln w="12700">
              <a:noFill/>
              <a:miter lim="800000"/>
              <a:headEnd/>
              <a:tailEnd/>
            </a:ln>
          </p:spPr>
          <p:txBody>
            <a:bodyPr wrap="none" anchor="ctr"/>
            <a:lstStyle/>
            <a:p>
              <a:endParaRPr lang="zh-CN" altLang="en-US" b="0" u="none">
                <a:solidFill>
                  <a:schemeClr val="hlink"/>
                </a:solidFill>
                <a:latin typeface="Tahoma" pitchFamily="34" charset="0"/>
                <a:ea typeface="黑体" pitchFamily="2" charset="-122"/>
              </a:endParaRPr>
            </a:p>
          </p:txBody>
        </p:sp>
        <p:sp>
          <p:nvSpPr>
            <p:cNvPr id="405506" name="Line 38"/>
            <p:cNvSpPr>
              <a:spLocks noChangeShapeType="1"/>
            </p:cNvSpPr>
            <p:nvPr/>
          </p:nvSpPr>
          <p:spPr bwMode="auto">
            <a:xfrm>
              <a:off x="1995" y="1948"/>
              <a:ext cx="0" cy="167"/>
            </a:xfrm>
            <a:prstGeom prst="line">
              <a:avLst/>
            </a:prstGeom>
            <a:noFill/>
            <a:ln w="9525">
              <a:solidFill>
                <a:schemeClr val="tx1"/>
              </a:solidFill>
              <a:prstDash val="dash"/>
              <a:round/>
              <a:headEnd/>
              <a:tailEnd/>
            </a:ln>
          </p:spPr>
          <p:txBody>
            <a:bodyPr wrap="none" anchor="ctr"/>
            <a:lstStyle/>
            <a:p>
              <a:endParaRPr lang="zh-CN" altLang="en-US"/>
            </a:p>
          </p:txBody>
        </p:sp>
        <p:sp>
          <p:nvSpPr>
            <p:cNvPr id="405507" name="Line 51"/>
            <p:cNvSpPr>
              <a:spLocks noChangeShapeType="1"/>
            </p:cNvSpPr>
            <p:nvPr/>
          </p:nvSpPr>
          <p:spPr bwMode="auto">
            <a:xfrm>
              <a:off x="1210" y="1944"/>
              <a:ext cx="0" cy="166"/>
            </a:xfrm>
            <a:prstGeom prst="line">
              <a:avLst/>
            </a:prstGeom>
            <a:noFill/>
            <a:ln w="9525">
              <a:solidFill>
                <a:schemeClr val="tx1"/>
              </a:solidFill>
              <a:prstDash val="dash"/>
              <a:round/>
              <a:headEnd/>
              <a:tailEnd/>
            </a:ln>
          </p:spPr>
          <p:txBody>
            <a:bodyPr wrap="none" anchor="ctr"/>
            <a:lstStyle/>
            <a:p>
              <a:endParaRPr lang="zh-CN" altLang="en-US"/>
            </a:p>
          </p:txBody>
        </p:sp>
        <p:sp>
          <p:nvSpPr>
            <p:cNvPr id="405509" name="Rectangle 40"/>
            <p:cNvSpPr>
              <a:spLocks noChangeArrowheads="1"/>
            </p:cNvSpPr>
            <p:nvPr/>
          </p:nvSpPr>
          <p:spPr bwMode="auto">
            <a:xfrm>
              <a:off x="396" y="1945"/>
              <a:ext cx="3236" cy="171"/>
            </a:xfrm>
            <a:prstGeom prst="rect">
              <a:avLst/>
            </a:prstGeom>
            <a:noFill/>
            <a:ln w="9525">
              <a:solidFill>
                <a:schemeClr val="tx1"/>
              </a:solidFill>
              <a:miter lim="800000"/>
              <a:headEnd/>
              <a:tailEnd/>
            </a:ln>
          </p:spPr>
          <p:txBody>
            <a:bodyPr wrap="none" anchor="ctr"/>
            <a:lstStyle/>
            <a:p>
              <a:endParaRPr lang="zh-CN" altLang="en-US" u="none">
                <a:solidFill>
                  <a:schemeClr val="hlink"/>
                </a:solidFill>
                <a:latin typeface="Tahoma" pitchFamily="34" charset="0"/>
                <a:ea typeface="黑体" pitchFamily="2" charset="-122"/>
              </a:endParaRPr>
            </a:p>
          </p:txBody>
        </p:sp>
        <p:sp>
          <p:nvSpPr>
            <p:cNvPr id="405513" name="Rectangle 41"/>
            <p:cNvSpPr>
              <a:spLocks noChangeArrowheads="1"/>
            </p:cNvSpPr>
            <p:nvPr/>
          </p:nvSpPr>
          <p:spPr bwMode="auto">
            <a:xfrm>
              <a:off x="385" y="1942"/>
              <a:ext cx="2442" cy="229"/>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u="none">
                  <a:solidFill>
                    <a:schemeClr val="hlink"/>
                  </a:solidFill>
                  <a:ea typeface="宋体" charset="-122"/>
                </a:rPr>
                <a:t>1 1 1 1 1 1 1 1 1 1 1 1 1 1 1 1</a:t>
              </a:r>
              <a:r>
                <a:rPr kumimoji="1" lang="en-US" altLang="zh-CN" sz="1800" u="none">
                  <a:solidFill>
                    <a:schemeClr val="hlink"/>
                  </a:solidFill>
                  <a:ea typeface="宋体" charset="-122"/>
                </a:rPr>
                <a:t>  </a:t>
              </a:r>
              <a:r>
                <a:rPr kumimoji="1" lang="en-US" altLang="zh-CN" sz="800" u="none">
                  <a:solidFill>
                    <a:schemeClr val="hlink"/>
                  </a:solidFill>
                  <a:ea typeface="宋体" charset="-122"/>
                </a:rPr>
                <a:t> </a:t>
              </a:r>
              <a:r>
                <a:rPr kumimoji="1" lang="en-US" altLang="zh-CN" sz="1600" u="none">
                  <a:solidFill>
                    <a:schemeClr val="hlink"/>
                  </a:solidFill>
                  <a:ea typeface="宋体" charset="-122"/>
                </a:rPr>
                <a:t>1 1 0 0 0 0 0 0</a:t>
              </a:r>
            </a:p>
          </p:txBody>
        </p:sp>
        <p:sp>
          <p:nvSpPr>
            <p:cNvPr id="405519" name="Line 39"/>
            <p:cNvSpPr>
              <a:spLocks noChangeShapeType="1"/>
            </p:cNvSpPr>
            <p:nvPr/>
          </p:nvSpPr>
          <p:spPr bwMode="auto">
            <a:xfrm>
              <a:off x="2814" y="1944"/>
              <a:ext cx="0" cy="169"/>
            </a:xfrm>
            <a:prstGeom prst="line">
              <a:avLst/>
            </a:prstGeom>
            <a:noFill/>
            <a:ln w="9525">
              <a:solidFill>
                <a:schemeClr val="tx1"/>
              </a:solidFill>
              <a:prstDash val="dash"/>
              <a:round/>
              <a:headEnd/>
              <a:tailEnd/>
            </a:ln>
          </p:spPr>
          <p:txBody>
            <a:bodyPr wrap="none" anchor="ctr"/>
            <a:lstStyle/>
            <a:p>
              <a:endParaRPr lang="zh-CN" altLang="en-US"/>
            </a:p>
          </p:txBody>
        </p:sp>
        <p:sp>
          <p:nvSpPr>
            <p:cNvPr id="405520" name="Rectangle 42"/>
            <p:cNvSpPr>
              <a:spLocks noChangeArrowheads="1"/>
            </p:cNvSpPr>
            <p:nvPr/>
          </p:nvSpPr>
          <p:spPr bwMode="auto">
            <a:xfrm>
              <a:off x="2798" y="1957"/>
              <a:ext cx="850" cy="210"/>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u="none">
                  <a:solidFill>
                    <a:schemeClr val="hlink"/>
                  </a:solidFill>
                  <a:ea typeface="宋体" charset="-122"/>
                </a:rPr>
                <a:t>0 0 0 0 0 0 0 0</a:t>
              </a:r>
            </a:p>
          </p:txBody>
        </p:sp>
      </p:grpSp>
      <p:grpSp>
        <p:nvGrpSpPr>
          <p:cNvPr id="405539" name="Group 35"/>
          <p:cNvGrpSpPr>
            <a:grpSpLocks/>
          </p:cNvGrpSpPr>
          <p:nvPr/>
        </p:nvGrpSpPr>
        <p:grpSpPr bwMode="auto">
          <a:xfrm>
            <a:off x="628650" y="3901277"/>
            <a:ext cx="5137150" cy="352425"/>
            <a:chOff x="396" y="2623"/>
            <a:chExt cx="3236" cy="222"/>
          </a:xfrm>
        </p:grpSpPr>
        <p:sp>
          <p:nvSpPr>
            <p:cNvPr id="405517" name="Rectangle 35"/>
            <p:cNvSpPr>
              <a:spLocks noChangeArrowheads="1"/>
            </p:cNvSpPr>
            <p:nvPr/>
          </p:nvSpPr>
          <p:spPr bwMode="auto">
            <a:xfrm>
              <a:off x="396" y="2623"/>
              <a:ext cx="3236" cy="170"/>
            </a:xfrm>
            <a:prstGeom prst="rect">
              <a:avLst/>
            </a:prstGeom>
            <a:solidFill>
              <a:srgbClr val="CCECFF"/>
            </a:solidFill>
            <a:ln w="9525">
              <a:solidFill>
                <a:schemeClr val="tx1"/>
              </a:solidFill>
              <a:miter lim="800000"/>
              <a:headEnd/>
              <a:tailEnd/>
            </a:ln>
          </p:spPr>
          <p:txBody>
            <a:bodyPr wrap="none" anchor="ctr"/>
            <a:lstStyle/>
            <a:p>
              <a:endParaRPr lang="zh-CN" altLang="en-US" b="0" u="none">
                <a:solidFill>
                  <a:schemeClr val="hlink"/>
                </a:solidFill>
                <a:latin typeface="Tahoma" pitchFamily="34" charset="0"/>
                <a:ea typeface="黑体" pitchFamily="2" charset="-122"/>
              </a:endParaRPr>
            </a:p>
          </p:txBody>
        </p:sp>
        <p:sp>
          <p:nvSpPr>
            <p:cNvPr id="405524" name="Text Box 47"/>
            <p:cNvSpPr txBox="1">
              <a:spLocks noChangeArrowheads="1"/>
            </p:cNvSpPr>
            <p:nvPr/>
          </p:nvSpPr>
          <p:spPr bwMode="auto">
            <a:xfrm>
              <a:off x="711" y="2633"/>
              <a:ext cx="1364" cy="212"/>
            </a:xfrm>
            <a:prstGeom prst="rect">
              <a:avLst/>
            </a:prstGeom>
            <a:noFill/>
            <a:ln w="9525">
              <a:noFill/>
              <a:miter lim="800000"/>
              <a:headEnd/>
              <a:tailEnd/>
            </a:ln>
          </p:spPr>
          <p:txBody>
            <a:bodyPr wrap="none">
              <a:spAutoFit/>
            </a:bodyPr>
            <a:lstStyle/>
            <a:p>
              <a:r>
                <a:rPr kumimoji="1" lang="en-US" altLang="zh-CN" sz="1600" u="none">
                  <a:solidFill>
                    <a:schemeClr val="hlink"/>
                  </a:solidFill>
                  <a:ea typeface="宋体" charset="-122"/>
                </a:rPr>
                <a:t>141       .        14            .</a:t>
              </a:r>
            </a:p>
          </p:txBody>
        </p:sp>
        <p:sp>
          <p:nvSpPr>
            <p:cNvPr id="405525" name="Text Box 48"/>
            <p:cNvSpPr txBox="1">
              <a:spLocks noChangeArrowheads="1"/>
            </p:cNvSpPr>
            <p:nvPr/>
          </p:nvSpPr>
          <p:spPr bwMode="auto">
            <a:xfrm>
              <a:off x="2288" y="2633"/>
              <a:ext cx="1044" cy="212"/>
            </a:xfrm>
            <a:prstGeom prst="rect">
              <a:avLst/>
            </a:prstGeom>
            <a:noFill/>
            <a:ln w="9525">
              <a:noFill/>
              <a:miter lim="800000"/>
              <a:headEnd/>
              <a:tailEnd/>
            </a:ln>
          </p:spPr>
          <p:txBody>
            <a:bodyPr wrap="none">
              <a:spAutoFit/>
            </a:bodyPr>
            <a:lstStyle/>
            <a:p>
              <a:r>
                <a:rPr kumimoji="1" lang="en-US" altLang="zh-CN" sz="1600" u="none">
                  <a:solidFill>
                    <a:schemeClr val="hlink"/>
                  </a:solidFill>
                  <a:ea typeface="宋体" charset="-122"/>
                </a:rPr>
                <a:t>64          .            0</a:t>
              </a:r>
            </a:p>
          </p:txBody>
        </p:sp>
      </p:grpSp>
      <p:grpSp>
        <p:nvGrpSpPr>
          <p:cNvPr id="405538" name="Group 34"/>
          <p:cNvGrpSpPr>
            <a:grpSpLocks/>
          </p:cNvGrpSpPr>
          <p:nvPr/>
        </p:nvGrpSpPr>
        <p:grpSpPr bwMode="auto">
          <a:xfrm>
            <a:off x="638175" y="3361527"/>
            <a:ext cx="5137150" cy="352425"/>
            <a:chOff x="402" y="2283"/>
            <a:chExt cx="3236" cy="222"/>
          </a:xfrm>
        </p:grpSpPr>
        <p:sp>
          <p:nvSpPr>
            <p:cNvPr id="405508" name="Rectangle 43"/>
            <p:cNvSpPr>
              <a:spLocks noChangeArrowheads="1"/>
            </p:cNvSpPr>
            <p:nvPr/>
          </p:nvSpPr>
          <p:spPr bwMode="auto">
            <a:xfrm>
              <a:off x="405" y="2287"/>
              <a:ext cx="1837" cy="163"/>
            </a:xfrm>
            <a:prstGeom prst="rect">
              <a:avLst/>
            </a:prstGeom>
            <a:solidFill>
              <a:srgbClr val="FFCCCC"/>
            </a:solidFill>
            <a:ln w="12700">
              <a:noFill/>
              <a:miter lim="800000"/>
              <a:headEnd/>
              <a:tailEnd/>
            </a:ln>
          </p:spPr>
          <p:txBody>
            <a:bodyPr wrap="none" anchor="ctr"/>
            <a:lstStyle/>
            <a:p>
              <a:endParaRPr lang="zh-CN" altLang="en-US" b="0" u="none">
                <a:solidFill>
                  <a:schemeClr val="hlink"/>
                </a:solidFill>
                <a:latin typeface="Tahoma" pitchFamily="34" charset="0"/>
                <a:ea typeface="黑体" pitchFamily="2" charset="-122"/>
              </a:endParaRPr>
            </a:p>
          </p:txBody>
        </p:sp>
        <p:sp>
          <p:nvSpPr>
            <p:cNvPr id="405512" name="Text Box 49"/>
            <p:cNvSpPr txBox="1">
              <a:spLocks noChangeArrowheads="1"/>
            </p:cNvSpPr>
            <p:nvPr/>
          </p:nvSpPr>
          <p:spPr bwMode="auto">
            <a:xfrm>
              <a:off x="711" y="2293"/>
              <a:ext cx="2164" cy="212"/>
            </a:xfrm>
            <a:prstGeom prst="rect">
              <a:avLst/>
            </a:prstGeom>
            <a:noFill/>
            <a:ln w="9525">
              <a:noFill/>
              <a:miter lim="800000"/>
              <a:headEnd/>
              <a:tailEnd/>
            </a:ln>
          </p:spPr>
          <p:txBody>
            <a:bodyPr wrap="none">
              <a:spAutoFit/>
            </a:bodyPr>
            <a:lstStyle/>
            <a:p>
              <a:r>
                <a:rPr kumimoji="1" lang="en-US" altLang="zh-CN" sz="1600" u="none">
                  <a:solidFill>
                    <a:schemeClr val="hlink"/>
                  </a:solidFill>
                  <a:ea typeface="宋体" charset="-122"/>
                </a:rPr>
                <a:t>141       .        14            . 0 1 0 0 0 0 0 0 </a:t>
              </a:r>
            </a:p>
          </p:txBody>
        </p:sp>
        <p:sp>
          <p:nvSpPr>
            <p:cNvPr id="405521" name="Rectangle 44"/>
            <p:cNvSpPr>
              <a:spLocks noChangeArrowheads="1"/>
            </p:cNvSpPr>
            <p:nvPr/>
          </p:nvSpPr>
          <p:spPr bwMode="auto">
            <a:xfrm>
              <a:off x="402" y="2283"/>
              <a:ext cx="3236" cy="170"/>
            </a:xfrm>
            <a:prstGeom prst="rect">
              <a:avLst/>
            </a:prstGeom>
            <a:noFill/>
            <a:ln w="9525">
              <a:solidFill>
                <a:schemeClr val="tx1"/>
              </a:solidFill>
              <a:miter lim="800000"/>
              <a:headEnd/>
              <a:tailEnd/>
            </a:ln>
          </p:spPr>
          <p:txBody>
            <a:bodyPr wrap="none" anchor="ctr"/>
            <a:lstStyle/>
            <a:p>
              <a:endParaRPr lang="zh-CN" altLang="en-US" b="0" u="none">
                <a:solidFill>
                  <a:schemeClr val="hlink"/>
                </a:solidFill>
                <a:latin typeface="Tahoma" pitchFamily="34" charset="0"/>
                <a:ea typeface="黑体" pitchFamily="2" charset="-122"/>
              </a:endParaRPr>
            </a:p>
          </p:txBody>
        </p:sp>
        <p:sp>
          <p:nvSpPr>
            <p:cNvPr id="405526" name="Text Box 50"/>
            <p:cNvSpPr txBox="1">
              <a:spLocks noChangeArrowheads="1"/>
            </p:cNvSpPr>
            <p:nvPr/>
          </p:nvSpPr>
          <p:spPr bwMode="auto">
            <a:xfrm>
              <a:off x="2767" y="2293"/>
              <a:ext cx="564" cy="212"/>
            </a:xfrm>
            <a:prstGeom prst="rect">
              <a:avLst/>
            </a:prstGeom>
            <a:noFill/>
            <a:ln w="9525">
              <a:noFill/>
              <a:miter lim="800000"/>
              <a:headEnd/>
              <a:tailEnd/>
            </a:ln>
          </p:spPr>
          <p:txBody>
            <a:bodyPr wrap="none">
              <a:spAutoFit/>
            </a:bodyPr>
            <a:lstStyle/>
            <a:p>
              <a:r>
                <a:rPr kumimoji="1" lang="en-US" altLang="zh-CN" sz="1600" b="0" u="none">
                  <a:solidFill>
                    <a:schemeClr val="hlink"/>
                  </a:solidFill>
                  <a:ea typeface="宋体" charset="-122"/>
                </a:rPr>
                <a:t>.           </a:t>
              </a:r>
              <a:r>
                <a:rPr kumimoji="1" lang="en-US" altLang="zh-CN" sz="1600" u="none">
                  <a:solidFill>
                    <a:schemeClr val="hlink"/>
                  </a:solidFill>
                  <a:ea typeface="宋体" charset="-122"/>
                </a:rPr>
                <a:t>0</a:t>
              </a:r>
            </a:p>
          </p:txBody>
        </p:sp>
      </p:grpSp>
      <p:grpSp>
        <p:nvGrpSpPr>
          <p:cNvPr id="405536" name="Group 32"/>
          <p:cNvGrpSpPr>
            <a:grpSpLocks/>
          </p:cNvGrpSpPr>
          <p:nvPr/>
        </p:nvGrpSpPr>
        <p:grpSpPr bwMode="auto">
          <a:xfrm>
            <a:off x="625475" y="1858164"/>
            <a:ext cx="5140325" cy="820738"/>
            <a:chOff x="394" y="1336"/>
            <a:chExt cx="3238" cy="517"/>
          </a:xfrm>
        </p:grpSpPr>
        <p:sp>
          <p:nvSpPr>
            <p:cNvPr id="405510" name="Freeform 57"/>
            <p:cNvSpPr>
              <a:spLocks/>
            </p:cNvSpPr>
            <p:nvPr/>
          </p:nvSpPr>
          <p:spPr bwMode="auto">
            <a:xfrm>
              <a:off x="2027" y="1500"/>
              <a:ext cx="771" cy="144"/>
            </a:xfrm>
            <a:custGeom>
              <a:avLst/>
              <a:gdLst>
                <a:gd name="T0" fmla="*/ 2147483647 w 771"/>
                <a:gd name="T1" fmla="*/ 0 h 181"/>
                <a:gd name="T2" fmla="*/ 2147483647 w 771"/>
                <a:gd name="T3" fmla="*/ 0 h 181"/>
                <a:gd name="T4" fmla="*/ 2147483647 w 771"/>
                <a:gd name="T5" fmla="*/ 2147483647 h 181"/>
                <a:gd name="T6" fmla="*/ 0 w 771"/>
                <a:gd name="T7" fmla="*/ 2147483647 h 181"/>
                <a:gd name="T8" fmla="*/ 2147483647 w 771"/>
                <a:gd name="T9" fmla="*/ 0 h 181"/>
                <a:gd name="T10" fmla="*/ 0 60000 65536"/>
                <a:gd name="T11" fmla="*/ 0 60000 65536"/>
                <a:gd name="T12" fmla="*/ 0 60000 65536"/>
                <a:gd name="T13" fmla="*/ 0 60000 65536"/>
                <a:gd name="T14" fmla="*/ 0 60000 65536"/>
                <a:gd name="T15" fmla="*/ 0 w 771"/>
                <a:gd name="T16" fmla="*/ 0 h 181"/>
                <a:gd name="T17" fmla="*/ 771 w 771"/>
                <a:gd name="T18" fmla="*/ 181 h 181"/>
              </a:gdLst>
              <a:ahLst/>
              <a:cxnLst>
                <a:cxn ang="T10">
                  <a:pos x="T0" y="T1"/>
                </a:cxn>
                <a:cxn ang="T11">
                  <a:pos x="T2" y="T3"/>
                </a:cxn>
                <a:cxn ang="T12">
                  <a:pos x="T4" y="T5"/>
                </a:cxn>
                <a:cxn ang="T13">
                  <a:pos x="T6" y="T7"/>
                </a:cxn>
                <a:cxn ang="T14">
                  <a:pos x="T8" y="T9"/>
                </a:cxn>
              </a:cxnLst>
              <a:rect l="T15" t="T16" r="T17" b="T18"/>
              <a:pathLst>
                <a:path w="771" h="181">
                  <a:moveTo>
                    <a:pt x="181" y="0"/>
                  </a:moveTo>
                  <a:lnTo>
                    <a:pt x="589" y="0"/>
                  </a:lnTo>
                  <a:lnTo>
                    <a:pt x="771" y="181"/>
                  </a:lnTo>
                  <a:lnTo>
                    <a:pt x="0" y="181"/>
                  </a:lnTo>
                  <a:lnTo>
                    <a:pt x="181" y="0"/>
                  </a:lnTo>
                  <a:close/>
                </a:path>
              </a:pathLst>
            </a:custGeom>
            <a:solidFill>
              <a:srgbClr val="66FF66"/>
            </a:solidFill>
            <a:ln w="9525">
              <a:noFill/>
              <a:round/>
              <a:headEnd/>
              <a:tailEnd/>
            </a:ln>
          </p:spPr>
          <p:txBody>
            <a:bodyPr/>
            <a:lstStyle/>
            <a:p>
              <a:endParaRPr lang="zh-CN" altLang="en-US"/>
            </a:p>
          </p:txBody>
        </p:sp>
        <p:sp>
          <p:nvSpPr>
            <p:cNvPr id="405511" name="Rectangle 31"/>
            <p:cNvSpPr>
              <a:spLocks noChangeArrowheads="1"/>
            </p:cNvSpPr>
            <p:nvPr/>
          </p:nvSpPr>
          <p:spPr bwMode="auto">
            <a:xfrm>
              <a:off x="2016" y="1627"/>
              <a:ext cx="793" cy="170"/>
            </a:xfrm>
            <a:prstGeom prst="rect">
              <a:avLst/>
            </a:prstGeom>
            <a:solidFill>
              <a:srgbClr val="00FF00"/>
            </a:solidFill>
            <a:ln w="9525">
              <a:noFill/>
              <a:miter lim="800000"/>
              <a:headEnd/>
              <a:tailEnd/>
            </a:ln>
          </p:spPr>
          <p:txBody>
            <a:bodyPr wrap="none" anchor="ctr"/>
            <a:lstStyle/>
            <a:p>
              <a:endParaRPr kumimoji="1" lang="zh-CN" altLang="en-US" sz="1800" u="none">
                <a:solidFill>
                  <a:schemeClr val="hlink"/>
                </a:solidFill>
                <a:latin typeface="Arial" charset="0"/>
                <a:ea typeface="华文行楷" pitchFamily="2" charset="-122"/>
              </a:endParaRPr>
            </a:p>
          </p:txBody>
        </p:sp>
        <p:sp>
          <p:nvSpPr>
            <p:cNvPr id="405515" name="Rectangle 33"/>
            <p:cNvSpPr>
              <a:spLocks noChangeArrowheads="1"/>
            </p:cNvSpPr>
            <p:nvPr/>
          </p:nvSpPr>
          <p:spPr bwMode="auto">
            <a:xfrm>
              <a:off x="396" y="1336"/>
              <a:ext cx="3236" cy="170"/>
            </a:xfrm>
            <a:prstGeom prst="rect">
              <a:avLst/>
            </a:prstGeom>
            <a:noFill/>
            <a:ln w="9525">
              <a:solidFill>
                <a:schemeClr val="tx1"/>
              </a:solidFill>
              <a:miter lim="800000"/>
              <a:headEnd/>
              <a:tailEnd/>
            </a:ln>
          </p:spPr>
          <p:txBody>
            <a:bodyPr wrap="none" anchor="ctr"/>
            <a:lstStyle/>
            <a:p>
              <a:endParaRPr lang="zh-CN" altLang="en-US" b="0" u="none">
                <a:solidFill>
                  <a:schemeClr val="hlink"/>
                </a:solidFill>
                <a:latin typeface="Tahoma" pitchFamily="34" charset="0"/>
                <a:ea typeface="黑体" pitchFamily="2" charset="-122"/>
              </a:endParaRPr>
            </a:p>
          </p:txBody>
        </p:sp>
        <p:sp>
          <p:nvSpPr>
            <p:cNvPr id="405522" name="Text Box 45"/>
            <p:cNvSpPr txBox="1">
              <a:spLocks noChangeArrowheads="1"/>
            </p:cNvSpPr>
            <p:nvPr/>
          </p:nvSpPr>
          <p:spPr bwMode="auto">
            <a:xfrm>
              <a:off x="711" y="1341"/>
              <a:ext cx="1364" cy="212"/>
            </a:xfrm>
            <a:prstGeom prst="rect">
              <a:avLst/>
            </a:prstGeom>
            <a:noFill/>
            <a:ln w="9525">
              <a:noFill/>
              <a:miter lim="800000"/>
              <a:headEnd/>
              <a:tailEnd/>
            </a:ln>
          </p:spPr>
          <p:txBody>
            <a:bodyPr wrap="none">
              <a:spAutoFit/>
            </a:bodyPr>
            <a:lstStyle/>
            <a:p>
              <a:r>
                <a:rPr kumimoji="1" lang="en-US" altLang="zh-CN" sz="1600" u="none">
                  <a:solidFill>
                    <a:schemeClr val="hlink"/>
                  </a:solidFill>
                  <a:ea typeface="宋体" charset="-122"/>
                </a:rPr>
                <a:t>141       .        14            .</a:t>
              </a:r>
            </a:p>
          </p:txBody>
        </p:sp>
        <p:sp>
          <p:nvSpPr>
            <p:cNvPr id="405523" name="Text Box 46"/>
            <p:cNvSpPr txBox="1">
              <a:spLocks noChangeArrowheads="1"/>
            </p:cNvSpPr>
            <p:nvPr/>
          </p:nvSpPr>
          <p:spPr bwMode="auto">
            <a:xfrm>
              <a:off x="2254" y="1341"/>
              <a:ext cx="1044" cy="212"/>
            </a:xfrm>
            <a:prstGeom prst="rect">
              <a:avLst/>
            </a:prstGeom>
            <a:noFill/>
            <a:ln w="9525">
              <a:noFill/>
              <a:miter lim="800000"/>
              <a:headEnd/>
              <a:tailEnd/>
            </a:ln>
          </p:spPr>
          <p:txBody>
            <a:bodyPr wrap="none">
              <a:spAutoFit/>
            </a:bodyPr>
            <a:lstStyle/>
            <a:p>
              <a:r>
                <a:rPr kumimoji="1" lang="en-US" altLang="zh-CN" sz="1600" u="none">
                  <a:solidFill>
                    <a:schemeClr val="hlink"/>
                  </a:solidFill>
                  <a:ea typeface="宋体" charset="-122"/>
                </a:rPr>
                <a:t>72          .          24</a:t>
              </a:r>
            </a:p>
          </p:txBody>
        </p:sp>
        <p:sp>
          <p:nvSpPr>
            <p:cNvPr id="405527" name="Rectangle 52"/>
            <p:cNvSpPr>
              <a:spLocks noChangeArrowheads="1"/>
            </p:cNvSpPr>
            <p:nvPr/>
          </p:nvSpPr>
          <p:spPr bwMode="auto">
            <a:xfrm>
              <a:off x="1981" y="1642"/>
              <a:ext cx="850" cy="210"/>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u="none">
                  <a:solidFill>
                    <a:schemeClr val="hlink"/>
                  </a:solidFill>
                  <a:ea typeface="宋体" charset="-122"/>
                </a:rPr>
                <a:t>0 1 0 0 1 0 0 0</a:t>
              </a:r>
            </a:p>
          </p:txBody>
        </p:sp>
        <p:sp>
          <p:nvSpPr>
            <p:cNvPr id="405528" name="Rectangle 53"/>
            <p:cNvSpPr>
              <a:spLocks noChangeArrowheads="1"/>
            </p:cNvSpPr>
            <p:nvPr/>
          </p:nvSpPr>
          <p:spPr bwMode="auto">
            <a:xfrm>
              <a:off x="394" y="1635"/>
              <a:ext cx="3236" cy="171"/>
            </a:xfrm>
            <a:prstGeom prst="rect">
              <a:avLst/>
            </a:prstGeom>
            <a:noFill/>
            <a:ln w="9525">
              <a:solidFill>
                <a:schemeClr val="tx1"/>
              </a:solidFill>
              <a:miter lim="800000"/>
              <a:headEnd/>
              <a:tailEnd/>
            </a:ln>
          </p:spPr>
          <p:txBody>
            <a:bodyPr wrap="none" anchor="ctr"/>
            <a:lstStyle/>
            <a:p>
              <a:endParaRPr lang="zh-CN" altLang="en-US" b="0" u="none">
                <a:solidFill>
                  <a:schemeClr val="hlink"/>
                </a:solidFill>
                <a:latin typeface="Tahoma" pitchFamily="34" charset="0"/>
                <a:ea typeface="黑体" pitchFamily="2" charset="-122"/>
              </a:endParaRPr>
            </a:p>
          </p:txBody>
        </p:sp>
        <p:sp>
          <p:nvSpPr>
            <p:cNvPr id="405529" name="Text Box 54"/>
            <p:cNvSpPr txBox="1">
              <a:spLocks noChangeArrowheads="1"/>
            </p:cNvSpPr>
            <p:nvPr/>
          </p:nvSpPr>
          <p:spPr bwMode="auto">
            <a:xfrm>
              <a:off x="711" y="1641"/>
              <a:ext cx="1364" cy="212"/>
            </a:xfrm>
            <a:prstGeom prst="rect">
              <a:avLst/>
            </a:prstGeom>
            <a:noFill/>
            <a:ln w="9525">
              <a:noFill/>
              <a:miter lim="800000"/>
              <a:headEnd/>
              <a:tailEnd/>
            </a:ln>
          </p:spPr>
          <p:txBody>
            <a:bodyPr wrap="none">
              <a:spAutoFit/>
            </a:bodyPr>
            <a:lstStyle/>
            <a:p>
              <a:r>
                <a:rPr kumimoji="1" lang="en-US" altLang="zh-CN" sz="1600" u="none">
                  <a:solidFill>
                    <a:schemeClr val="hlink"/>
                  </a:solidFill>
                  <a:ea typeface="宋体" charset="-122"/>
                </a:rPr>
                <a:t>141       .        14            .</a:t>
              </a:r>
            </a:p>
          </p:txBody>
        </p:sp>
        <p:sp>
          <p:nvSpPr>
            <p:cNvPr id="405530" name="Text Box 55"/>
            <p:cNvSpPr txBox="1">
              <a:spLocks noChangeArrowheads="1"/>
            </p:cNvSpPr>
            <p:nvPr/>
          </p:nvSpPr>
          <p:spPr bwMode="auto">
            <a:xfrm>
              <a:off x="2753" y="1641"/>
              <a:ext cx="596" cy="212"/>
            </a:xfrm>
            <a:prstGeom prst="rect">
              <a:avLst/>
            </a:prstGeom>
            <a:noFill/>
            <a:ln w="9525">
              <a:noFill/>
              <a:miter lim="800000"/>
              <a:headEnd/>
              <a:tailEnd/>
            </a:ln>
          </p:spPr>
          <p:txBody>
            <a:bodyPr wrap="none">
              <a:spAutoFit/>
            </a:bodyPr>
            <a:lstStyle/>
            <a:p>
              <a:r>
                <a:rPr kumimoji="1" lang="en-US" altLang="zh-CN" sz="1600" u="none">
                  <a:solidFill>
                    <a:schemeClr val="hlink"/>
                  </a:solidFill>
                  <a:ea typeface="宋体" charset="-122"/>
                </a:rPr>
                <a:t>.          24</a:t>
              </a:r>
            </a:p>
          </p:txBody>
        </p:sp>
        <p:sp>
          <p:nvSpPr>
            <p:cNvPr id="405531" name="Rectangle 56"/>
            <p:cNvSpPr>
              <a:spLocks noChangeArrowheads="1"/>
            </p:cNvSpPr>
            <p:nvPr/>
          </p:nvSpPr>
          <p:spPr bwMode="auto">
            <a:xfrm>
              <a:off x="2208" y="1341"/>
              <a:ext cx="408" cy="170"/>
            </a:xfrm>
            <a:prstGeom prst="rect">
              <a:avLst/>
            </a:prstGeom>
            <a:noFill/>
            <a:ln w="57150">
              <a:solidFill>
                <a:schemeClr val="hlink"/>
              </a:solidFill>
              <a:miter lim="800000"/>
              <a:headEnd/>
              <a:tailEnd/>
            </a:ln>
          </p:spPr>
          <p:txBody>
            <a:bodyPr wrap="none" anchor="ctr"/>
            <a:lstStyle/>
            <a:p>
              <a:endParaRPr lang="zh-CN" altLang="en-US" b="0" u="none">
                <a:solidFill>
                  <a:schemeClr val="hlink"/>
                </a:solidFill>
                <a:latin typeface="Tahoma" pitchFamily="34" charset="0"/>
                <a:ea typeface="黑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5536"/>
                                        </p:tgtEl>
                                        <p:attrNameLst>
                                          <p:attrName>style.visibility</p:attrName>
                                        </p:attrNameLst>
                                      </p:cBhvr>
                                      <p:to>
                                        <p:strVal val="visible"/>
                                      </p:to>
                                    </p:set>
                                    <p:animEffect transition="in" filter="blinds(horizontal)">
                                      <p:cBhvr>
                                        <p:cTn id="7" dur="500"/>
                                        <p:tgtEl>
                                          <p:spTgt spid="4055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5537"/>
                                        </p:tgtEl>
                                        <p:attrNameLst>
                                          <p:attrName>style.visibility</p:attrName>
                                        </p:attrNameLst>
                                      </p:cBhvr>
                                      <p:to>
                                        <p:strVal val="visible"/>
                                      </p:to>
                                    </p:set>
                                    <p:animEffect transition="in" filter="blinds(horizontal)">
                                      <p:cBhvr>
                                        <p:cTn id="12" dur="500"/>
                                        <p:tgtEl>
                                          <p:spTgt spid="4055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5538"/>
                                        </p:tgtEl>
                                        <p:attrNameLst>
                                          <p:attrName>style.visibility</p:attrName>
                                        </p:attrNameLst>
                                      </p:cBhvr>
                                      <p:to>
                                        <p:strVal val="visible"/>
                                      </p:to>
                                    </p:set>
                                    <p:animEffect transition="in" filter="blinds(horizontal)">
                                      <p:cBhvr>
                                        <p:cTn id="17" dur="500"/>
                                        <p:tgtEl>
                                          <p:spTgt spid="4055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5539"/>
                                        </p:tgtEl>
                                        <p:attrNameLst>
                                          <p:attrName>style.visibility</p:attrName>
                                        </p:attrNameLst>
                                      </p:cBhvr>
                                      <p:to>
                                        <p:strVal val="visible"/>
                                      </p:to>
                                    </p:set>
                                    <p:animEffect transition="in" filter="blinds(horizontal)">
                                      <p:cBhvr>
                                        <p:cTn id="22" dur="500"/>
                                        <p:tgtEl>
                                          <p:spTgt spid="40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Grp="1" noChangeArrowheads="1"/>
          </p:cNvSpPr>
          <p:nvPr>
            <p:ph type="title" idx="4294967295"/>
          </p:nvPr>
        </p:nvSpPr>
        <p:spPr>
          <a:xfrm>
            <a:off x="428596" y="700088"/>
            <a:ext cx="3744912" cy="857250"/>
          </a:xfrm>
        </p:spPr>
        <p:txBody>
          <a:bodyPr/>
          <a:lstStyle/>
          <a:p>
            <a:r>
              <a:rPr lang="en-US" altLang="zh-CN" sz="2400" dirty="0">
                <a:solidFill>
                  <a:srgbClr val="007D7A"/>
                </a:solidFill>
                <a:latin typeface="Times New Roman" pitchFamily="18" charset="0"/>
                <a:cs typeface="Times New Roman" pitchFamily="18" charset="0"/>
              </a:rPr>
              <a:t>B</a:t>
            </a:r>
            <a:r>
              <a:rPr lang="zh-CN" altLang="en-US" sz="2400" dirty="0">
                <a:solidFill>
                  <a:srgbClr val="007D7A"/>
                </a:solidFill>
                <a:latin typeface="Times New Roman" pitchFamily="18" charset="0"/>
                <a:cs typeface="Times New Roman" pitchFamily="18" charset="0"/>
              </a:rPr>
              <a:t>类地址子网划分方法举例</a:t>
            </a:r>
          </a:p>
        </p:txBody>
      </p:sp>
      <p:sp>
        <p:nvSpPr>
          <p:cNvPr id="548867" name="Rectangle 3"/>
          <p:cNvSpPr>
            <a:spLocks noGrp="1" noChangeArrowheads="1"/>
          </p:cNvSpPr>
          <p:nvPr>
            <p:ph type="body" idx="4294967295"/>
          </p:nvPr>
        </p:nvSpPr>
        <p:spPr>
          <a:xfrm>
            <a:off x="468313" y="1429536"/>
            <a:ext cx="5603885" cy="2952750"/>
          </a:xfrm>
        </p:spPr>
        <p:txBody>
          <a:bodyPr/>
          <a:lstStyle/>
          <a:p>
            <a:pPr marL="268288" indent="-268288">
              <a:lnSpc>
                <a:spcPct val="120000"/>
              </a:lnSpc>
            </a:pPr>
            <a:r>
              <a:rPr lang="en-US" altLang="zh-CN" sz="2000" dirty="0">
                <a:solidFill>
                  <a:srgbClr val="1A3868"/>
                </a:solidFill>
                <a:latin typeface="Times New Roman" pitchFamily="18" charset="0"/>
                <a:cs typeface="Times New Roman" pitchFamily="18" charset="0"/>
              </a:rPr>
              <a:t>B</a:t>
            </a:r>
            <a:r>
              <a:rPr lang="zh-CN" altLang="en-US" sz="2000" dirty="0">
                <a:solidFill>
                  <a:srgbClr val="1A3868"/>
                </a:solidFill>
                <a:latin typeface="Times New Roman" pitchFamily="18" charset="0"/>
                <a:cs typeface="Times New Roman" pitchFamily="18" charset="0"/>
              </a:rPr>
              <a:t>类地址：</a:t>
            </a:r>
            <a:r>
              <a:rPr lang="en-US" altLang="zh-CN" sz="2000" dirty="0">
                <a:solidFill>
                  <a:srgbClr val="1A3868"/>
                </a:solidFill>
                <a:latin typeface="Times New Roman" pitchFamily="18" charset="0"/>
                <a:cs typeface="Times New Roman" pitchFamily="18" charset="0"/>
              </a:rPr>
              <a:t>156.26.0.0</a:t>
            </a:r>
            <a:r>
              <a:rPr lang="zh-CN" altLang="en-US" sz="2000" dirty="0">
                <a:solidFill>
                  <a:srgbClr val="1A3868"/>
                </a:solidFill>
                <a:latin typeface="Times New Roman" pitchFamily="18" charset="0"/>
                <a:cs typeface="Times New Roman" pitchFamily="18" charset="0"/>
              </a:rPr>
              <a:t>；由</a:t>
            </a:r>
            <a:r>
              <a:rPr lang="en-US" altLang="zh-CN" sz="2000" dirty="0">
                <a:solidFill>
                  <a:srgbClr val="1A3868"/>
                </a:solidFill>
                <a:latin typeface="Times New Roman" pitchFamily="18" charset="0"/>
                <a:cs typeface="Times New Roman" pitchFamily="18" charset="0"/>
              </a:rPr>
              <a:t>210</a:t>
            </a:r>
            <a:r>
              <a:rPr lang="zh-CN" altLang="en-US" sz="2000" dirty="0">
                <a:solidFill>
                  <a:srgbClr val="1A3868"/>
                </a:solidFill>
                <a:latin typeface="Times New Roman" pitchFamily="18" charset="0"/>
                <a:cs typeface="Times New Roman" pitchFamily="18" charset="0"/>
              </a:rPr>
              <a:t>个子网组成，设计一个可行方案。</a:t>
            </a:r>
          </a:p>
          <a:p>
            <a:pPr marL="268288" indent="-268288">
              <a:lnSpc>
                <a:spcPct val="120000"/>
              </a:lnSpc>
            </a:pPr>
            <a:r>
              <a:rPr lang="zh-CN" altLang="en-US" sz="2000" dirty="0">
                <a:solidFill>
                  <a:srgbClr val="C00000"/>
                </a:solidFill>
                <a:latin typeface="Times New Roman" pitchFamily="18" charset="0"/>
                <a:cs typeface="Times New Roman" pitchFamily="18" charset="0"/>
              </a:rPr>
              <a:t>子网号的长度为</a:t>
            </a:r>
            <a:r>
              <a:rPr lang="en-US" altLang="zh-CN" sz="2000" dirty="0">
                <a:solidFill>
                  <a:srgbClr val="C00000"/>
                </a:solidFill>
                <a:latin typeface="Times New Roman" pitchFamily="18" charset="0"/>
                <a:cs typeface="Times New Roman" pitchFamily="18" charset="0"/>
              </a:rPr>
              <a:t>8</a:t>
            </a:r>
            <a:r>
              <a:rPr lang="zh-CN" altLang="en-US" sz="2000" dirty="0">
                <a:solidFill>
                  <a:srgbClr val="1A3868"/>
                </a:solidFill>
                <a:latin typeface="Times New Roman" pitchFamily="18" charset="0"/>
                <a:cs typeface="Times New Roman" pitchFamily="18" charset="0"/>
              </a:rPr>
              <a:t>，即</a:t>
            </a:r>
            <a:r>
              <a:rPr lang="en-US" altLang="zh-CN" sz="2000" dirty="0">
                <a:solidFill>
                  <a:srgbClr val="1A3868"/>
                </a:solidFill>
                <a:latin typeface="Times New Roman" pitchFamily="18" charset="0"/>
                <a:cs typeface="Times New Roman" pitchFamily="18" charset="0"/>
              </a:rPr>
              <a:t>256</a:t>
            </a:r>
            <a:r>
              <a:rPr lang="zh-CN" altLang="en-US" sz="2000" dirty="0">
                <a:solidFill>
                  <a:srgbClr val="1A3868"/>
                </a:solidFill>
                <a:latin typeface="Times New Roman" pitchFamily="18" charset="0"/>
                <a:cs typeface="Times New Roman" pitchFamily="18" charset="0"/>
              </a:rPr>
              <a:t>个子网数量可供分配使用，</a:t>
            </a:r>
            <a:r>
              <a:rPr lang="zh-CN" altLang="en-US" sz="2000" dirty="0">
                <a:solidFill>
                  <a:srgbClr val="C00000"/>
                </a:solidFill>
                <a:latin typeface="Times New Roman" pitchFamily="18" charset="0"/>
                <a:cs typeface="Times New Roman" pitchFamily="18" charset="0"/>
              </a:rPr>
              <a:t>子网掩码</a:t>
            </a:r>
            <a:r>
              <a:rPr lang="en-US" altLang="zh-CN" sz="2000" dirty="0">
                <a:solidFill>
                  <a:srgbClr val="C00000"/>
                </a:solidFill>
                <a:latin typeface="Times New Roman" pitchFamily="18" charset="0"/>
                <a:cs typeface="Times New Roman" pitchFamily="18" charset="0"/>
              </a:rPr>
              <a:t>255.255.255.0</a:t>
            </a:r>
          </a:p>
          <a:p>
            <a:pPr marL="268288" indent="-268288">
              <a:lnSpc>
                <a:spcPct val="120000"/>
              </a:lnSpc>
            </a:pPr>
            <a:r>
              <a:rPr lang="zh-CN" altLang="en-US" sz="2000" dirty="0">
                <a:solidFill>
                  <a:srgbClr val="1A3868"/>
                </a:solidFill>
                <a:latin typeface="Times New Roman" pitchFamily="18" charset="0"/>
                <a:cs typeface="Times New Roman" pitchFamily="18" charset="0"/>
              </a:rPr>
              <a:t>假如，子网是</a:t>
            </a:r>
            <a:r>
              <a:rPr lang="en-US" altLang="zh-CN" sz="2000" dirty="0">
                <a:solidFill>
                  <a:srgbClr val="1A3868"/>
                </a:solidFill>
                <a:latin typeface="Times New Roman" pitchFamily="18" charset="0"/>
                <a:cs typeface="Times New Roman" pitchFamily="18" charset="0"/>
              </a:rPr>
              <a:t>900</a:t>
            </a:r>
            <a:r>
              <a:rPr lang="zh-CN" altLang="en-US" sz="2000" dirty="0">
                <a:solidFill>
                  <a:srgbClr val="1A3868"/>
                </a:solidFill>
                <a:latin typeface="Times New Roman" pitchFamily="18" charset="0"/>
                <a:cs typeface="Times New Roman" pitchFamily="18" charset="0"/>
              </a:rPr>
              <a:t>个，如何设计？</a:t>
            </a:r>
          </a:p>
          <a:p>
            <a:pPr marL="268288" indent="-268288">
              <a:lnSpc>
                <a:spcPct val="120000"/>
              </a:lnSpc>
            </a:pPr>
            <a:r>
              <a:rPr lang="zh-CN" altLang="en-US" sz="2000" dirty="0">
                <a:solidFill>
                  <a:srgbClr val="C00000"/>
                </a:solidFill>
                <a:latin typeface="Times New Roman" pitchFamily="18" charset="0"/>
                <a:cs typeface="Times New Roman" pitchFamily="18" charset="0"/>
              </a:rPr>
              <a:t>子网号的长度为</a:t>
            </a:r>
            <a:r>
              <a:rPr lang="en-US" altLang="zh-CN" sz="2000" dirty="0">
                <a:solidFill>
                  <a:srgbClr val="C00000"/>
                </a:solidFill>
                <a:latin typeface="Times New Roman" pitchFamily="18" charset="0"/>
                <a:cs typeface="Times New Roman" pitchFamily="18" charset="0"/>
              </a:rPr>
              <a:t>10</a:t>
            </a:r>
            <a:r>
              <a:rPr lang="zh-CN" altLang="en-US" sz="2000" dirty="0">
                <a:solidFill>
                  <a:srgbClr val="1A3868"/>
                </a:solidFill>
                <a:latin typeface="Times New Roman" pitchFamily="18" charset="0"/>
                <a:cs typeface="Times New Roman" pitchFamily="18" charset="0"/>
              </a:rPr>
              <a:t>，即</a:t>
            </a:r>
            <a:r>
              <a:rPr lang="en-US" altLang="zh-CN" sz="2000" dirty="0">
                <a:solidFill>
                  <a:srgbClr val="1A3868"/>
                </a:solidFill>
                <a:latin typeface="Times New Roman" pitchFamily="18" charset="0"/>
                <a:cs typeface="Times New Roman" pitchFamily="18" charset="0"/>
              </a:rPr>
              <a:t>1024</a:t>
            </a:r>
            <a:r>
              <a:rPr lang="zh-CN" altLang="en-US" sz="2000" dirty="0">
                <a:solidFill>
                  <a:srgbClr val="1A3868"/>
                </a:solidFill>
                <a:latin typeface="Times New Roman" pitchFamily="18" charset="0"/>
                <a:cs typeface="Times New Roman" pitchFamily="18" charset="0"/>
              </a:rPr>
              <a:t>个子网数量可供分配使用，</a:t>
            </a:r>
            <a:r>
              <a:rPr lang="zh-CN" altLang="en-US" sz="2000" dirty="0">
                <a:solidFill>
                  <a:srgbClr val="C00000"/>
                </a:solidFill>
                <a:latin typeface="Times New Roman" pitchFamily="18" charset="0"/>
                <a:cs typeface="Times New Roman" pitchFamily="18" charset="0"/>
              </a:rPr>
              <a:t>子网掩码</a:t>
            </a:r>
            <a:r>
              <a:rPr lang="en-US" altLang="zh-CN" sz="2000" dirty="0">
                <a:solidFill>
                  <a:srgbClr val="C00000"/>
                </a:solidFill>
                <a:latin typeface="Times New Roman" pitchFamily="18" charset="0"/>
                <a:cs typeface="Times New Roman" pitchFamily="18" charset="0"/>
              </a:rPr>
              <a:t>255.255.255.192</a:t>
            </a:r>
            <a:endParaRPr lang="zh-CN" altLang="en-US" sz="2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animEffect transition="in" filter="wipe(up)">
                                      <p:cBhvr>
                                        <p:cTn id="7" dur="500"/>
                                        <p:tgtEl>
                                          <p:spTgt spid="548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8867">
                                            <p:txEl>
                                              <p:pRg st="1" end="1"/>
                                            </p:txEl>
                                          </p:spTgt>
                                        </p:tgtEl>
                                        <p:attrNameLst>
                                          <p:attrName>style.visibility</p:attrName>
                                        </p:attrNameLst>
                                      </p:cBhvr>
                                      <p:to>
                                        <p:strVal val="visible"/>
                                      </p:to>
                                    </p:set>
                                    <p:animEffect transition="in" filter="wipe(up)">
                                      <p:cBhvr>
                                        <p:cTn id="12" dur="500"/>
                                        <p:tgtEl>
                                          <p:spTgt spid="548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48867">
                                            <p:txEl>
                                              <p:pRg st="2" end="2"/>
                                            </p:txEl>
                                          </p:spTgt>
                                        </p:tgtEl>
                                        <p:attrNameLst>
                                          <p:attrName>style.visibility</p:attrName>
                                        </p:attrNameLst>
                                      </p:cBhvr>
                                      <p:to>
                                        <p:strVal val="visible"/>
                                      </p:to>
                                    </p:set>
                                    <p:animEffect transition="in" filter="wipe(up)">
                                      <p:cBhvr>
                                        <p:cTn id="17" dur="500"/>
                                        <p:tgtEl>
                                          <p:spTgt spid="548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8867">
                                            <p:txEl>
                                              <p:pRg st="3" end="3"/>
                                            </p:txEl>
                                          </p:spTgt>
                                        </p:tgtEl>
                                        <p:attrNameLst>
                                          <p:attrName>style.visibility</p:attrName>
                                        </p:attrNameLst>
                                      </p:cBhvr>
                                      <p:to>
                                        <p:strVal val="visible"/>
                                      </p:to>
                                    </p:set>
                                    <p:animEffect transition="in" filter="wipe(up)">
                                      <p:cBhvr>
                                        <p:cTn id="22" dur="500"/>
                                        <p:tgtEl>
                                          <p:spTgt spid="548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标题 1"/>
          <p:cNvSpPr>
            <a:spLocks noGrp="1"/>
          </p:cNvSpPr>
          <p:nvPr>
            <p:ph type="title" idx="4294967295"/>
          </p:nvPr>
        </p:nvSpPr>
        <p:spPr>
          <a:xfrm>
            <a:off x="428596" y="815173"/>
            <a:ext cx="4941887" cy="614363"/>
          </a:xfrm>
        </p:spPr>
        <p:txBody>
          <a:bodyPr/>
          <a:lstStyle/>
          <a:p>
            <a:pPr algn="l"/>
            <a:r>
              <a:rPr lang="zh-CN" altLang="en-US" sz="2400">
                <a:solidFill>
                  <a:srgbClr val="007D7A"/>
                </a:solidFill>
                <a:latin typeface="Times New Roman" pitchFamily="18" charset="0"/>
                <a:cs typeface="Times New Roman" pitchFamily="18" charset="0"/>
              </a:rPr>
              <a:t>可变长度子网掩码技术要点</a:t>
            </a:r>
          </a:p>
        </p:txBody>
      </p:sp>
      <p:sp>
        <p:nvSpPr>
          <p:cNvPr id="409602" name="内容占位符 2"/>
          <p:cNvSpPr>
            <a:spLocks noGrp="1"/>
          </p:cNvSpPr>
          <p:nvPr>
            <p:ph idx="4294967295"/>
          </p:nvPr>
        </p:nvSpPr>
        <p:spPr>
          <a:xfrm>
            <a:off x="500034" y="1429558"/>
            <a:ext cx="5403847" cy="3214688"/>
          </a:xfrm>
        </p:spPr>
        <p:txBody>
          <a:bodyPr/>
          <a:lstStyle/>
          <a:p>
            <a:pPr marL="266700" indent="-266700">
              <a:lnSpc>
                <a:spcPct val="110000"/>
              </a:lnSpc>
              <a:spcAft>
                <a:spcPct val="20000"/>
              </a:spcAft>
            </a:pPr>
            <a:r>
              <a:rPr lang="zh-CN" altLang="en-US" sz="2000" dirty="0">
                <a:solidFill>
                  <a:srgbClr val="1A3868"/>
                </a:solidFill>
                <a:latin typeface="Times New Roman" pitchFamily="18" charset="0"/>
                <a:cs typeface="Times New Roman" pitchFamily="18" charset="0"/>
              </a:rPr>
              <a:t>例如某个公司申请一个</a:t>
            </a:r>
            <a:r>
              <a:rPr lang="en-US" altLang="zh-CN" sz="2000" dirty="0">
                <a:solidFill>
                  <a:srgbClr val="1A3868"/>
                </a:solidFill>
                <a:latin typeface="Times New Roman" pitchFamily="18" charset="0"/>
                <a:cs typeface="Times New Roman" pitchFamily="18" charset="0"/>
              </a:rPr>
              <a:t>C</a:t>
            </a:r>
            <a:r>
              <a:rPr lang="zh-CN" altLang="en-US" sz="2000" dirty="0">
                <a:solidFill>
                  <a:srgbClr val="1A3868"/>
                </a:solidFill>
                <a:latin typeface="Times New Roman" pitchFamily="18" charset="0"/>
                <a:cs typeface="Times New Roman" pitchFamily="18" charset="0"/>
              </a:rPr>
              <a:t>类</a:t>
            </a:r>
            <a:r>
              <a:rPr lang="en-US" altLang="zh-CN" sz="2000" dirty="0">
                <a:solidFill>
                  <a:srgbClr val="1A3868"/>
                </a:solidFill>
                <a:latin typeface="Times New Roman" pitchFamily="18" charset="0"/>
                <a:cs typeface="Times New Roman" pitchFamily="18" charset="0"/>
              </a:rPr>
              <a:t>202.60.31.0</a:t>
            </a:r>
            <a:r>
              <a:rPr lang="zh-CN" altLang="en-US" sz="2000" dirty="0">
                <a:solidFill>
                  <a:srgbClr val="1A3868"/>
                </a:solidFill>
                <a:latin typeface="Times New Roman" pitchFamily="18" charset="0"/>
                <a:cs typeface="Times New Roman" pitchFamily="18" charset="0"/>
              </a:rPr>
              <a:t>的</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地址，该公司有</a:t>
            </a:r>
            <a:r>
              <a:rPr lang="en-US" altLang="zh-CN" sz="2000" dirty="0">
                <a:solidFill>
                  <a:srgbClr val="1A3868"/>
                </a:solidFill>
                <a:latin typeface="Times New Roman" pitchFamily="18" charset="0"/>
                <a:cs typeface="Times New Roman" pitchFamily="18" charset="0"/>
              </a:rPr>
              <a:t>100</a:t>
            </a:r>
            <a:r>
              <a:rPr lang="zh-CN" altLang="en-US" sz="2000" dirty="0">
                <a:solidFill>
                  <a:srgbClr val="1A3868"/>
                </a:solidFill>
                <a:latin typeface="Times New Roman" pitchFamily="18" charset="0"/>
                <a:cs typeface="Times New Roman" pitchFamily="18" charset="0"/>
              </a:rPr>
              <a:t>名员工在销售部门工作，</a:t>
            </a:r>
            <a:r>
              <a:rPr lang="en-US" altLang="zh-CN" sz="2000" dirty="0">
                <a:solidFill>
                  <a:srgbClr val="1A3868"/>
                </a:solidFill>
                <a:latin typeface="Times New Roman" pitchFamily="18" charset="0"/>
                <a:cs typeface="Times New Roman" pitchFamily="18" charset="0"/>
              </a:rPr>
              <a:t>50</a:t>
            </a:r>
            <a:r>
              <a:rPr lang="zh-CN" altLang="en-US" sz="2000" dirty="0">
                <a:solidFill>
                  <a:srgbClr val="1A3868"/>
                </a:solidFill>
                <a:latin typeface="Times New Roman" pitchFamily="18" charset="0"/>
                <a:cs typeface="Times New Roman" pitchFamily="18" charset="0"/>
              </a:rPr>
              <a:t>名员工在财务部门工作，</a:t>
            </a:r>
            <a:r>
              <a:rPr lang="en-US" altLang="zh-CN" sz="2000" dirty="0">
                <a:solidFill>
                  <a:srgbClr val="1A3868"/>
                </a:solidFill>
                <a:latin typeface="Times New Roman" pitchFamily="18" charset="0"/>
                <a:cs typeface="Times New Roman" pitchFamily="18" charset="0"/>
              </a:rPr>
              <a:t>50</a:t>
            </a:r>
            <a:r>
              <a:rPr lang="zh-CN" altLang="en-US" sz="2000" dirty="0">
                <a:solidFill>
                  <a:srgbClr val="1A3868"/>
                </a:solidFill>
                <a:latin typeface="Times New Roman" pitchFamily="18" charset="0"/>
                <a:cs typeface="Times New Roman" pitchFamily="18" charset="0"/>
              </a:rPr>
              <a:t>名员工在设计部门工作。</a:t>
            </a:r>
          </a:p>
          <a:p>
            <a:pPr marL="266700" indent="-266700">
              <a:lnSpc>
                <a:spcPct val="110000"/>
              </a:lnSpc>
              <a:spcAft>
                <a:spcPct val="20000"/>
              </a:spcAft>
            </a:pPr>
            <a:r>
              <a:rPr lang="zh-CN" altLang="en-US" sz="2000" dirty="0">
                <a:solidFill>
                  <a:srgbClr val="1A3868"/>
                </a:solidFill>
                <a:latin typeface="Times New Roman" pitchFamily="18" charset="0"/>
                <a:cs typeface="Times New Roman" pitchFamily="18" charset="0"/>
              </a:rPr>
              <a:t>要求我们为三个部门分别组建子网。</a:t>
            </a:r>
          </a:p>
          <a:p>
            <a:pPr marL="266700" indent="-266700">
              <a:lnSpc>
                <a:spcPct val="110000"/>
              </a:lnSpc>
              <a:spcAft>
                <a:spcPct val="20000"/>
              </a:spcAft>
            </a:pPr>
            <a:r>
              <a:rPr lang="zh-CN" altLang="en-US" sz="2000" dirty="0">
                <a:solidFill>
                  <a:srgbClr val="1A3868"/>
                </a:solidFill>
                <a:latin typeface="Times New Roman" pitchFamily="18" charset="0"/>
                <a:cs typeface="Times New Roman" pitchFamily="18" charset="0"/>
              </a:rPr>
              <a:t>可以通过</a:t>
            </a:r>
            <a:r>
              <a:rPr lang="zh-CN" altLang="en-US" sz="2000" dirty="0">
                <a:solidFill>
                  <a:srgbClr val="C00000"/>
                </a:solidFill>
                <a:latin typeface="Times New Roman" pitchFamily="18" charset="0"/>
                <a:cs typeface="Times New Roman" pitchFamily="18" charset="0"/>
              </a:rPr>
              <a:t>可变长度子网掩码</a:t>
            </a:r>
            <a:r>
              <a:rPr lang="zh-CN" altLang="en-US" sz="2000" dirty="0">
                <a:solidFill>
                  <a:srgbClr val="1A3868"/>
                </a:solidFill>
                <a:latin typeface="Times New Roman" pitchFamily="18" charset="0"/>
                <a:cs typeface="Times New Roman" pitchFamily="18" charset="0"/>
              </a:rPr>
              <a:t>技术，将一个</a:t>
            </a:r>
            <a:r>
              <a:rPr lang="en-US" altLang="zh-CN" sz="2000" dirty="0">
                <a:solidFill>
                  <a:srgbClr val="1A3868"/>
                </a:solidFill>
                <a:latin typeface="Times New Roman" pitchFamily="18" charset="0"/>
                <a:cs typeface="Times New Roman" pitchFamily="18" charset="0"/>
              </a:rPr>
              <a:t>C</a:t>
            </a:r>
            <a:r>
              <a:rPr lang="zh-CN" altLang="en-US" sz="2000" dirty="0">
                <a:solidFill>
                  <a:srgbClr val="1A3868"/>
                </a:solidFill>
                <a:latin typeface="Times New Roman" pitchFamily="18" charset="0"/>
                <a:cs typeface="Times New Roman" pitchFamily="18" charset="0"/>
              </a:rPr>
              <a:t>类地址分为</a:t>
            </a:r>
            <a:r>
              <a:rPr lang="en-US" altLang="zh-CN" sz="2000" dirty="0">
                <a:solidFill>
                  <a:srgbClr val="1A3868"/>
                </a:solidFill>
                <a:latin typeface="Times New Roman" pitchFamily="18" charset="0"/>
                <a:cs typeface="Times New Roman" pitchFamily="18" charset="0"/>
              </a:rPr>
              <a:t>3</a:t>
            </a:r>
            <a:r>
              <a:rPr lang="zh-CN" altLang="en-US" sz="2000" dirty="0">
                <a:solidFill>
                  <a:srgbClr val="1A3868"/>
                </a:solidFill>
                <a:latin typeface="Times New Roman" pitchFamily="18" charset="0"/>
                <a:cs typeface="Times New Roman" pitchFamily="18" charset="0"/>
              </a:rPr>
              <a:t>个部分，其中子网</a:t>
            </a:r>
            <a:r>
              <a:rPr lang="en-US" altLang="zh-CN" sz="2000" dirty="0">
                <a:solidFill>
                  <a:srgbClr val="1A3868"/>
                </a:solidFill>
                <a:latin typeface="Times New Roman" pitchFamily="18" charset="0"/>
                <a:cs typeface="Times New Roman" pitchFamily="18" charset="0"/>
              </a:rPr>
              <a:t>1</a:t>
            </a:r>
            <a:r>
              <a:rPr lang="zh-CN" altLang="en-US" sz="2000" dirty="0">
                <a:solidFill>
                  <a:srgbClr val="1A3868"/>
                </a:solidFill>
                <a:latin typeface="Times New Roman" pitchFamily="18" charset="0"/>
                <a:cs typeface="Times New Roman" pitchFamily="18" charset="0"/>
              </a:rPr>
              <a:t>的地址空间是子网</a:t>
            </a:r>
            <a:r>
              <a:rPr lang="en-US" altLang="zh-CN" sz="2000" dirty="0">
                <a:solidFill>
                  <a:srgbClr val="1A3868"/>
                </a:solidFill>
                <a:latin typeface="Times New Roman" pitchFamily="18" charset="0"/>
                <a:cs typeface="Times New Roman" pitchFamily="18" charset="0"/>
              </a:rPr>
              <a:t>2</a:t>
            </a:r>
            <a:r>
              <a:rPr lang="zh-CN" altLang="en-US" sz="2000" dirty="0">
                <a:solidFill>
                  <a:srgbClr val="1A3868"/>
                </a:solidFill>
                <a:latin typeface="Times New Roman" pitchFamily="18" charset="0"/>
                <a:cs typeface="Times New Roman" pitchFamily="18" charset="0"/>
              </a:rPr>
              <a:t>与子网</a:t>
            </a:r>
            <a:r>
              <a:rPr lang="en-US" altLang="zh-CN" sz="2000" dirty="0">
                <a:solidFill>
                  <a:srgbClr val="1A3868"/>
                </a:solidFill>
                <a:latin typeface="Times New Roman" pitchFamily="18" charset="0"/>
                <a:cs typeface="Times New Roman" pitchFamily="18" charset="0"/>
              </a:rPr>
              <a:t>3</a:t>
            </a:r>
            <a:r>
              <a:rPr lang="zh-CN" altLang="en-US" sz="2000" dirty="0">
                <a:solidFill>
                  <a:srgbClr val="1A3868"/>
                </a:solidFill>
                <a:latin typeface="Times New Roman" pitchFamily="18" charset="0"/>
                <a:cs typeface="Times New Roman" pitchFamily="18" charset="0"/>
              </a:rPr>
              <a:t>的地址空间的两倍。</a:t>
            </a:r>
            <a:endParaRPr lang="en-US" altLang="zh-CN" sz="2000" dirty="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02">
                                            <p:txEl>
                                              <p:pRg st="2" end="2"/>
                                            </p:txEl>
                                          </p:spTgt>
                                        </p:tgtEl>
                                        <p:attrNameLst>
                                          <p:attrName>style.visibility</p:attrName>
                                        </p:attrNameLst>
                                      </p:cBhvr>
                                      <p:to>
                                        <p:strVal val="visible"/>
                                      </p:to>
                                    </p:set>
                                    <p:animEffect transition="in" filter="blinds(horizontal)">
                                      <p:cBhvr>
                                        <p:cTn id="7" dur="500"/>
                                        <p:tgtEl>
                                          <p:spTgt spid="409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5762" y="992188"/>
            <a:ext cx="5246695" cy="3602318"/>
          </a:xfrm>
          <a:prstGeom prst="rect">
            <a:avLst/>
          </a:prstGeom>
          <a:noFill/>
          <a:ln w="9525">
            <a:noFill/>
            <a:miter lim="800000"/>
            <a:headEnd/>
            <a:tailEnd/>
          </a:ln>
        </p:spPr>
      </p:pic>
      <p:sp>
        <p:nvSpPr>
          <p:cNvPr id="410625" name="内容占位符 2"/>
          <p:cNvSpPr>
            <a:spLocks noGrp="1"/>
          </p:cNvSpPr>
          <p:nvPr>
            <p:ph idx="4294967295"/>
          </p:nvPr>
        </p:nvSpPr>
        <p:spPr>
          <a:xfrm>
            <a:off x="428596" y="1075545"/>
            <a:ext cx="2017713" cy="3425825"/>
          </a:xfrm>
        </p:spPr>
        <p:txBody>
          <a:bodyPr/>
          <a:lstStyle/>
          <a:p>
            <a:pPr marL="0" indent="0">
              <a:buFontTx/>
              <a:buNone/>
            </a:pPr>
            <a:r>
              <a:rPr lang="zh-CN" altLang="en-US" sz="2000" dirty="0">
                <a:solidFill>
                  <a:srgbClr val="1A3868"/>
                </a:solidFill>
                <a:latin typeface="Times New Roman" pitchFamily="18" charset="0"/>
                <a:cs typeface="Times New Roman" pitchFamily="18" charset="0"/>
              </a:rPr>
              <a:t>可变长度子网</a:t>
            </a:r>
          </a:p>
          <a:p>
            <a:pPr marL="0" indent="0">
              <a:buFontTx/>
              <a:buNone/>
            </a:pPr>
            <a:r>
              <a:rPr lang="zh-CN" altLang="en-US" sz="2000" dirty="0">
                <a:solidFill>
                  <a:srgbClr val="1A3868"/>
                </a:solidFill>
                <a:latin typeface="Times New Roman" pitchFamily="18" charset="0"/>
                <a:cs typeface="Times New Roman" pitchFamily="18" charset="0"/>
              </a:rPr>
              <a:t>划分的结构</a:t>
            </a:r>
          </a:p>
          <a:p>
            <a:pPr marL="0" indent="0">
              <a:buFontTx/>
              <a:buNone/>
            </a:pPr>
            <a:endParaRPr lang="zh-CN" altLang="en-US" sz="2000" dirty="0">
              <a:solidFill>
                <a:srgbClr val="1A3868"/>
              </a:solidFill>
              <a:latin typeface="Times New Roman" pitchFamily="18" charset="0"/>
              <a:cs typeface="Times New Roman" pitchFamily="18" charset="0"/>
            </a:endParaRPr>
          </a:p>
          <a:p>
            <a:pPr marL="0" indent="0">
              <a:buFontTx/>
              <a:buNone/>
            </a:pPr>
            <a:endParaRPr lang="zh-CN" altLang="en-US" sz="2000" dirty="0">
              <a:solidFill>
                <a:srgbClr val="1A3868"/>
              </a:solidFill>
              <a:latin typeface="Times New Roman" pitchFamily="18" charset="0"/>
              <a:cs typeface="Times New Roman" pitchFamily="18" charset="0"/>
            </a:endParaRPr>
          </a:p>
          <a:p>
            <a:pPr marL="0" indent="0">
              <a:buFontTx/>
              <a:buNone/>
            </a:pPr>
            <a:endParaRPr lang="zh-CN" altLang="en-US" sz="2000" dirty="0">
              <a:solidFill>
                <a:srgbClr val="1A3868"/>
              </a:solidFill>
              <a:latin typeface="Times New Roman" pitchFamily="18" charset="0"/>
              <a:cs typeface="Times New Roman" pitchFamily="18" charset="0"/>
            </a:endParaRPr>
          </a:p>
          <a:p>
            <a:pPr marL="0" indent="0">
              <a:buFontTx/>
              <a:buNone/>
            </a:pPr>
            <a:endParaRPr lang="en-US" altLang="zh-CN" sz="2000" dirty="0">
              <a:solidFill>
                <a:srgbClr val="1A3868"/>
              </a:solidFill>
              <a:latin typeface="Times New Roman" pitchFamily="18" charset="0"/>
              <a:cs typeface="Times New Roman" pitchFamily="18" charset="0"/>
            </a:endParaRPr>
          </a:p>
          <a:p>
            <a:pPr marL="0" indent="0">
              <a:buFontTx/>
              <a:buNone/>
            </a:pPr>
            <a:r>
              <a:rPr lang="en-US" altLang="zh-CN" sz="2000" dirty="0">
                <a:solidFill>
                  <a:srgbClr val="1A3868"/>
                </a:solidFill>
                <a:latin typeface="Times New Roman" pitchFamily="18" charset="0"/>
                <a:cs typeface="Times New Roman" pitchFamily="18" charset="0"/>
              </a:rPr>
              <a:t>202.60.31.127</a:t>
            </a:r>
          </a:p>
          <a:p>
            <a:pPr marL="0" indent="0">
              <a:buFontTx/>
              <a:buNone/>
            </a:pPr>
            <a:r>
              <a:rPr lang="en-US" altLang="zh-CN" sz="2000" dirty="0">
                <a:solidFill>
                  <a:srgbClr val="1A3868"/>
                </a:solidFill>
                <a:latin typeface="Times New Roman" pitchFamily="18" charset="0"/>
                <a:cs typeface="Times New Roman" pitchFamily="18" charset="0"/>
              </a:rPr>
              <a:t>202.60.31.191</a:t>
            </a:r>
          </a:p>
          <a:p>
            <a:pPr marL="0" indent="0">
              <a:buFontTx/>
              <a:buNone/>
            </a:pPr>
            <a:r>
              <a:rPr lang="zh-CN" altLang="en-US" sz="2000" dirty="0">
                <a:solidFill>
                  <a:srgbClr val="1A3868"/>
                </a:solidFill>
                <a:latin typeface="Times New Roman" pitchFamily="18" charset="0"/>
                <a:cs typeface="Times New Roman" pitchFamily="18" charset="0"/>
              </a:rPr>
              <a:t>为广播地址</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标题 1"/>
          <p:cNvSpPr>
            <a:spLocks noGrp="1"/>
          </p:cNvSpPr>
          <p:nvPr>
            <p:ph type="title" idx="4294967295"/>
          </p:nvPr>
        </p:nvSpPr>
        <p:spPr>
          <a:xfrm>
            <a:off x="428641" y="635000"/>
            <a:ext cx="6429375" cy="857250"/>
          </a:xfrm>
        </p:spPr>
        <p:txBody>
          <a:bodyPr/>
          <a:lstStyle/>
          <a:p>
            <a:pPr algn="l"/>
            <a:r>
              <a:rPr lang="zh-CN" altLang="en-US" sz="2400" dirty="0">
                <a:solidFill>
                  <a:srgbClr val="007D7A"/>
                </a:solidFill>
                <a:latin typeface="Times New Roman" pitchFamily="18" charset="0"/>
                <a:cs typeface="Times New Roman" pitchFamily="18" charset="0"/>
              </a:rPr>
              <a:t>二、无类别域间路由</a:t>
            </a:r>
            <a:r>
              <a:rPr lang="en-US" altLang="zh-CN" sz="2400" dirty="0">
                <a:solidFill>
                  <a:srgbClr val="007D7A"/>
                </a:solidFill>
                <a:latin typeface="Times New Roman" pitchFamily="18" charset="0"/>
                <a:cs typeface="Times New Roman" pitchFamily="18" charset="0"/>
              </a:rPr>
              <a:t>CIDR</a:t>
            </a:r>
            <a:r>
              <a:rPr lang="zh-CN" altLang="en-US" sz="2400" dirty="0">
                <a:solidFill>
                  <a:srgbClr val="007D7A"/>
                </a:solidFill>
                <a:latin typeface="Times New Roman" pitchFamily="18" charset="0"/>
                <a:cs typeface="Times New Roman" pitchFamily="18" charset="0"/>
              </a:rPr>
              <a:t>技术</a:t>
            </a:r>
          </a:p>
        </p:txBody>
      </p:sp>
      <p:sp>
        <p:nvSpPr>
          <p:cNvPr id="411650" name="内容占位符 2"/>
          <p:cNvSpPr>
            <a:spLocks noGrp="1"/>
          </p:cNvSpPr>
          <p:nvPr>
            <p:ph idx="4294967295"/>
          </p:nvPr>
        </p:nvSpPr>
        <p:spPr>
          <a:xfrm>
            <a:off x="428596" y="1358098"/>
            <a:ext cx="5619733" cy="3448050"/>
          </a:xfrm>
        </p:spPr>
        <p:txBody>
          <a:bodyPr/>
          <a:lstStyle/>
          <a:p>
            <a:pPr marL="180975" indent="-180975">
              <a:lnSpc>
                <a:spcPct val="110000"/>
              </a:lnSpc>
              <a:buFontTx/>
              <a:buNone/>
            </a:pPr>
            <a:r>
              <a:rPr lang="en-US" altLang="zh-CN" b="1" dirty="0">
                <a:solidFill>
                  <a:srgbClr val="007D7A"/>
                </a:solidFill>
                <a:latin typeface="Times New Roman" pitchFamily="18" charset="0"/>
                <a:ea typeface="+mj-ea"/>
                <a:cs typeface="Times New Roman" pitchFamily="18" charset="0"/>
              </a:rPr>
              <a:t>CIDR</a:t>
            </a:r>
            <a:r>
              <a:rPr lang="zh-CN" altLang="en-US" b="1" dirty="0">
                <a:solidFill>
                  <a:srgbClr val="007D7A"/>
                </a:solidFill>
                <a:latin typeface="Times New Roman" pitchFamily="18" charset="0"/>
                <a:ea typeface="+mj-ea"/>
                <a:cs typeface="Times New Roman" pitchFamily="18" charset="0"/>
              </a:rPr>
              <a:t>技术的特点</a:t>
            </a:r>
            <a:endParaRPr lang="en-US" altLang="zh-CN" b="1" dirty="0">
              <a:solidFill>
                <a:srgbClr val="007D7A"/>
              </a:solidFill>
              <a:latin typeface="Times New Roman" pitchFamily="18" charset="0"/>
              <a:ea typeface="+mj-ea"/>
              <a:cs typeface="Times New Roman" pitchFamily="18" charset="0"/>
            </a:endParaRPr>
          </a:p>
          <a:p>
            <a:pPr marL="180975" indent="-180975">
              <a:lnSpc>
                <a:spcPct val="110000"/>
              </a:lnSpc>
            </a:pPr>
            <a:r>
              <a:rPr lang="en-US" altLang="zh-CN" sz="2000" dirty="0">
                <a:solidFill>
                  <a:srgbClr val="1A3868"/>
                </a:solidFill>
                <a:latin typeface="Times New Roman" pitchFamily="18" charset="0"/>
                <a:cs typeface="Times New Roman" pitchFamily="18" charset="0"/>
              </a:rPr>
              <a:t>CIDR</a:t>
            </a:r>
            <a:r>
              <a:rPr lang="zh-CN" altLang="en-US" sz="2000" dirty="0">
                <a:solidFill>
                  <a:srgbClr val="1A3868"/>
                </a:solidFill>
                <a:latin typeface="Times New Roman" pitchFamily="18" charset="0"/>
                <a:cs typeface="Times New Roman" pitchFamily="18" charset="0"/>
              </a:rPr>
              <a:t>用区别于传统标准分类的</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地址与划分子网的概念</a:t>
            </a:r>
            <a:r>
              <a:rPr lang="zh-CN" altLang="en-US" sz="2000" dirty="0" smtClean="0">
                <a:solidFill>
                  <a:srgbClr val="1A3868"/>
                </a:solidFill>
                <a:latin typeface="Times New Roman" pitchFamily="18" charset="0"/>
                <a:cs typeface="Times New Roman" pitchFamily="18" charset="0"/>
              </a:rPr>
              <a:t>的</a:t>
            </a:r>
            <a:r>
              <a:rPr lang="zh-CN" altLang="en-US" sz="2000" dirty="0" smtClean="0">
                <a:solidFill>
                  <a:srgbClr val="C00000"/>
                </a:solidFill>
                <a:latin typeface="Times New Roman" pitchFamily="18" charset="0"/>
                <a:cs typeface="Times New Roman" pitchFamily="18" charset="0"/>
              </a:rPr>
              <a:t>“网络</a:t>
            </a:r>
            <a:r>
              <a:rPr lang="zh-CN" altLang="en-US" sz="2000" dirty="0">
                <a:solidFill>
                  <a:srgbClr val="C00000"/>
                </a:solidFill>
                <a:latin typeface="Times New Roman" pitchFamily="18" charset="0"/>
                <a:cs typeface="Times New Roman" pitchFamily="18" charset="0"/>
              </a:rPr>
              <a:t>前缀（</a:t>
            </a:r>
            <a:r>
              <a:rPr lang="en-US" altLang="zh-CN" sz="2000" dirty="0">
                <a:solidFill>
                  <a:srgbClr val="C00000"/>
                </a:solidFill>
                <a:latin typeface="Times New Roman" pitchFamily="18" charset="0"/>
                <a:cs typeface="Times New Roman" pitchFamily="18" charset="0"/>
              </a:rPr>
              <a:t>network-prefix</a:t>
            </a:r>
            <a:r>
              <a:rPr lang="zh-CN" altLang="en-US" sz="2000" dirty="0" smtClean="0">
                <a:solidFill>
                  <a:srgbClr val="C00000"/>
                </a:solidFill>
                <a:latin typeface="Times New Roman" pitchFamily="18" charset="0"/>
                <a:cs typeface="Times New Roman" pitchFamily="18" charset="0"/>
              </a:rPr>
              <a:t>）”</a:t>
            </a:r>
            <a:r>
              <a:rPr lang="zh-CN" altLang="en-US" sz="2000" dirty="0" smtClean="0">
                <a:solidFill>
                  <a:srgbClr val="1A3868"/>
                </a:solidFill>
                <a:latin typeface="Times New Roman" pitchFamily="18" charset="0"/>
                <a:cs typeface="Times New Roman" pitchFamily="18" charset="0"/>
              </a:rPr>
              <a:t>，代替“网络</a:t>
            </a:r>
            <a:r>
              <a:rPr lang="zh-CN" altLang="en-US" sz="2000" dirty="0">
                <a:solidFill>
                  <a:srgbClr val="1A3868"/>
                </a:solidFill>
                <a:latin typeface="Times New Roman" pitchFamily="18" charset="0"/>
                <a:cs typeface="Times New Roman" pitchFamily="18" charset="0"/>
              </a:rPr>
              <a:t>号</a:t>
            </a:r>
            <a:r>
              <a:rPr lang="en-US" altLang="zh-CN" sz="2000" dirty="0">
                <a:solidFill>
                  <a:srgbClr val="1A3868"/>
                </a:solidFill>
                <a:latin typeface="Times New Roman" pitchFamily="18" charset="0"/>
                <a:cs typeface="Times New Roman" pitchFamily="18" charset="0"/>
              </a:rPr>
              <a:t>+</a:t>
            </a:r>
            <a:r>
              <a:rPr lang="zh-CN" altLang="en-US" sz="2000" dirty="0">
                <a:solidFill>
                  <a:srgbClr val="1A3868"/>
                </a:solidFill>
                <a:latin typeface="Times New Roman" pitchFamily="18" charset="0"/>
                <a:cs typeface="Times New Roman" pitchFamily="18" charset="0"/>
              </a:rPr>
              <a:t>主机</a:t>
            </a:r>
            <a:r>
              <a:rPr lang="zh-CN" altLang="en-US" sz="2000" dirty="0" smtClean="0">
                <a:solidFill>
                  <a:srgbClr val="1A3868"/>
                </a:solidFill>
                <a:latin typeface="Times New Roman" pitchFamily="18" charset="0"/>
                <a:cs typeface="Times New Roman" pitchFamily="18" charset="0"/>
              </a:rPr>
              <a:t>号”，</a:t>
            </a:r>
            <a:r>
              <a:rPr lang="zh-CN" altLang="en-US" sz="2000" dirty="0">
                <a:solidFill>
                  <a:srgbClr val="1A3868"/>
                </a:solidFill>
                <a:latin typeface="Times New Roman" pitchFamily="18" charset="0"/>
                <a:cs typeface="Times New Roman" pitchFamily="18" charset="0"/>
              </a:rPr>
              <a:t>形成新的无类别的二级地址</a:t>
            </a:r>
            <a:r>
              <a:rPr lang="zh-CN" altLang="en-US" sz="2000" dirty="0" smtClean="0">
                <a:solidFill>
                  <a:srgbClr val="1A3868"/>
                </a:solidFill>
                <a:latin typeface="Times New Roman" pitchFamily="18" charset="0"/>
                <a:cs typeface="Times New Roman" pitchFamily="18" charset="0"/>
              </a:rPr>
              <a:t>结构。</a:t>
            </a:r>
            <a:endParaRPr lang="en-US" altLang="zh-CN" sz="2000" dirty="0">
              <a:solidFill>
                <a:srgbClr val="1A3868"/>
              </a:solidFill>
              <a:latin typeface="Times New Roman" pitchFamily="18" charset="0"/>
              <a:cs typeface="Times New Roman" pitchFamily="18" charset="0"/>
            </a:endParaRPr>
          </a:p>
          <a:p>
            <a:pPr marL="180975" indent="-180975">
              <a:lnSpc>
                <a:spcPct val="110000"/>
              </a:lnSpc>
            </a:pPr>
            <a:r>
              <a:rPr lang="en-US" altLang="zh-CN" sz="2000" dirty="0">
                <a:solidFill>
                  <a:srgbClr val="1A3868"/>
                </a:solidFill>
                <a:latin typeface="Times New Roman" pitchFamily="18" charset="0"/>
                <a:cs typeface="Times New Roman" pitchFamily="18" charset="0"/>
              </a:rPr>
              <a:t>CIDR</a:t>
            </a:r>
            <a:r>
              <a:rPr lang="zh-CN" altLang="en-US" sz="2000" dirty="0">
                <a:solidFill>
                  <a:srgbClr val="1A3868"/>
                </a:solidFill>
                <a:latin typeface="Times New Roman" pitchFamily="18" charset="0"/>
                <a:cs typeface="Times New Roman" pitchFamily="18" charset="0"/>
              </a:rPr>
              <a:t>地址</a:t>
            </a:r>
            <a:r>
              <a:rPr lang="zh-CN" altLang="en-US" sz="2000" dirty="0" smtClean="0">
                <a:solidFill>
                  <a:srgbClr val="1A3868"/>
                </a:solidFill>
                <a:latin typeface="Times New Roman" pitchFamily="18" charset="0"/>
                <a:cs typeface="Times New Roman" pitchFamily="18" charset="0"/>
              </a:rPr>
              <a:t>采用“斜线记法”，</a:t>
            </a:r>
            <a:r>
              <a:rPr lang="zh-CN" altLang="en-US" sz="2000" dirty="0">
                <a:solidFill>
                  <a:srgbClr val="1A3868"/>
                </a:solidFill>
                <a:latin typeface="Times New Roman" pitchFamily="18" charset="0"/>
                <a:cs typeface="Times New Roman" pitchFamily="18" charset="0"/>
              </a:rPr>
              <a:t>即：</a:t>
            </a:r>
          </a:p>
          <a:p>
            <a:pPr marL="180975" indent="-180975">
              <a:lnSpc>
                <a:spcPct val="110000"/>
              </a:lnSpc>
              <a:buFontTx/>
              <a:buNone/>
            </a:pPr>
            <a:r>
              <a:rPr lang="en-US" altLang="zh-CN" sz="2000" dirty="0">
                <a:solidFill>
                  <a:srgbClr val="1A3868"/>
                </a:solidFill>
                <a:latin typeface="Times New Roman" pitchFamily="18" charset="0"/>
                <a:cs typeface="Times New Roman" pitchFamily="18" charset="0"/>
              </a:rPr>
              <a:t>                     </a:t>
            </a:r>
            <a:r>
              <a:rPr lang="en-US" altLang="zh-CN" sz="2000" dirty="0">
                <a:solidFill>
                  <a:srgbClr val="C00000"/>
                </a:solidFill>
                <a:latin typeface="Times New Roman" pitchFamily="18" charset="0"/>
                <a:cs typeface="Times New Roman" pitchFamily="18" charset="0"/>
              </a:rPr>
              <a:t>&lt;</a:t>
            </a:r>
            <a:r>
              <a:rPr lang="zh-CN" altLang="en-US" sz="2000" dirty="0">
                <a:solidFill>
                  <a:srgbClr val="C00000"/>
                </a:solidFill>
                <a:latin typeface="Times New Roman" pitchFamily="18" charset="0"/>
                <a:cs typeface="Times New Roman" pitchFamily="18" charset="0"/>
              </a:rPr>
              <a:t>网络前缀</a:t>
            </a:r>
            <a:r>
              <a:rPr lang="en-US" altLang="zh-CN" sz="2000" dirty="0">
                <a:solidFill>
                  <a:srgbClr val="C00000"/>
                </a:solidFill>
                <a:latin typeface="Times New Roman" pitchFamily="18" charset="0"/>
                <a:cs typeface="Times New Roman" pitchFamily="18" charset="0"/>
              </a:rPr>
              <a:t>&gt;/&lt;</a:t>
            </a:r>
            <a:r>
              <a:rPr lang="zh-CN" altLang="en-US" sz="2000" dirty="0">
                <a:solidFill>
                  <a:srgbClr val="C00000"/>
                </a:solidFill>
                <a:latin typeface="Times New Roman" pitchFamily="18" charset="0"/>
                <a:cs typeface="Times New Roman" pitchFamily="18" charset="0"/>
              </a:rPr>
              <a:t>主机号</a:t>
            </a:r>
            <a:r>
              <a:rPr lang="en-US" altLang="zh-CN" sz="2000" dirty="0">
                <a:solidFill>
                  <a:srgbClr val="C00000"/>
                </a:solidFill>
                <a:latin typeface="Times New Roman" pitchFamily="18" charset="0"/>
                <a:cs typeface="Times New Roman" pitchFamily="18" charset="0"/>
              </a:rPr>
              <a:t>&gt;</a:t>
            </a:r>
            <a:r>
              <a:rPr lang="en-US" altLang="zh-CN" sz="2000" dirty="0">
                <a:solidFill>
                  <a:srgbClr val="1A3868"/>
                </a:solidFill>
                <a:latin typeface="Times New Roman" pitchFamily="18" charset="0"/>
                <a:cs typeface="Times New Roman" pitchFamily="18" charset="0"/>
              </a:rPr>
              <a:t> </a:t>
            </a:r>
          </a:p>
          <a:p>
            <a:pPr marL="180975" indent="-180975">
              <a:lnSpc>
                <a:spcPct val="110000"/>
              </a:lnSpc>
            </a:pPr>
            <a:r>
              <a:rPr lang="en-US" altLang="zh-CN" sz="2000" dirty="0">
                <a:solidFill>
                  <a:srgbClr val="1A3868"/>
                </a:solidFill>
                <a:latin typeface="Times New Roman" pitchFamily="18" charset="0"/>
                <a:cs typeface="Times New Roman" pitchFamily="18" charset="0"/>
              </a:rPr>
              <a:t>CIDR</a:t>
            </a:r>
            <a:r>
              <a:rPr lang="zh-CN" altLang="en-US" sz="2000" dirty="0">
                <a:solidFill>
                  <a:srgbClr val="1A3868"/>
                </a:solidFill>
                <a:latin typeface="Times New Roman" pitchFamily="18" charset="0"/>
                <a:cs typeface="Times New Roman" pitchFamily="18" charset="0"/>
              </a:rPr>
              <a:t>将网络前缀相同的连续的</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地址组成一</a:t>
            </a:r>
            <a:r>
              <a:rPr lang="zh-CN" altLang="en-US" sz="2000" dirty="0" smtClean="0">
                <a:solidFill>
                  <a:srgbClr val="1A3868"/>
                </a:solidFill>
                <a:latin typeface="Times New Roman" pitchFamily="18" charset="0"/>
                <a:cs typeface="Times New Roman" pitchFamily="18" charset="0"/>
              </a:rPr>
              <a:t>个</a:t>
            </a:r>
            <a:r>
              <a:rPr lang="zh-CN" altLang="en-US" sz="2000" dirty="0" smtClean="0">
                <a:solidFill>
                  <a:srgbClr val="C00000"/>
                </a:solidFill>
                <a:latin typeface="Times New Roman" pitchFamily="18" charset="0"/>
                <a:cs typeface="Times New Roman" pitchFamily="18" charset="0"/>
              </a:rPr>
              <a:t>“</a:t>
            </a:r>
            <a:r>
              <a:rPr lang="en-US" altLang="zh-CN" sz="2000" dirty="0" smtClean="0">
                <a:solidFill>
                  <a:srgbClr val="C00000"/>
                </a:solidFill>
                <a:latin typeface="Times New Roman" pitchFamily="18" charset="0"/>
                <a:cs typeface="Times New Roman" pitchFamily="18" charset="0"/>
              </a:rPr>
              <a:t>CIDR</a:t>
            </a:r>
            <a:r>
              <a:rPr lang="zh-CN" altLang="en-US" sz="2000" dirty="0">
                <a:solidFill>
                  <a:srgbClr val="C00000"/>
                </a:solidFill>
                <a:latin typeface="Times New Roman" pitchFamily="18" charset="0"/>
                <a:cs typeface="Times New Roman" pitchFamily="18" charset="0"/>
              </a:rPr>
              <a:t>地址</a:t>
            </a:r>
            <a:r>
              <a:rPr lang="zh-CN" altLang="en-US" sz="2000" dirty="0" smtClean="0">
                <a:solidFill>
                  <a:srgbClr val="C00000"/>
                </a:solidFill>
                <a:latin typeface="Times New Roman" pitchFamily="18" charset="0"/>
                <a:cs typeface="Times New Roman" pitchFamily="18" charset="0"/>
              </a:rPr>
              <a:t>块”</a:t>
            </a:r>
            <a:r>
              <a:rPr lang="zh-CN" altLang="en-US" sz="2000" dirty="0" smtClean="0">
                <a:solidFill>
                  <a:srgbClr val="1A3868"/>
                </a:solidFill>
                <a:latin typeface="Times New Roman" pitchFamily="18" charset="0"/>
                <a:cs typeface="Times New Roman" pitchFamily="18" charset="0"/>
              </a:rPr>
              <a:t>。</a:t>
            </a:r>
            <a:endParaRPr lang="zh-CN" altLang="en-US" sz="2000" dirty="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标题 1"/>
          <p:cNvSpPr>
            <a:spLocks noGrp="1"/>
          </p:cNvSpPr>
          <p:nvPr>
            <p:ph type="title" idx="4294967295"/>
          </p:nvPr>
        </p:nvSpPr>
        <p:spPr>
          <a:xfrm>
            <a:off x="447675" y="635000"/>
            <a:ext cx="6429375" cy="857250"/>
          </a:xfrm>
        </p:spPr>
        <p:txBody>
          <a:bodyPr/>
          <a:lstStyle/>
          <a:p>
            <a:pPr algn="l"/>
            <a:r>
              <a:rPr lang="en-US" altLang="zh-CN" sz="2400" dirty="0">
                <a:solidFill>
                  <a:srgbClr val="007D7A"/>
                </a:solidFill>
                <a:latin typeface="Times New Roman" pitchFamily="18" charset="0"/>
                <a:cs typeface="Times New Roman" pitchFamily="18" charset="0"/>
              </a:rPr>
              <a:t>CIDR</a:t>
            </a:r>
            <a:r>
              <a:rPr lang="zh-CN" altLang="en-US" sz="2400" dirty="0">
                <a:solidFill>
                  <a:srgbClr val="007D7A"/>
                </a:solidFill>
                <a:latin typeface="Times New Roman" pitchFamily="18" charset="0"/>
                <a:cs typeface="Times New Roman" pitchFamily="18" charset="0"/>
              </a:rPr>
              <a:t>的应用</a:t>
            </a:r>
          </a:p>
        </p:txBody>
      </p:sp>
      <p:sp>
        <p:nvSpPr>
          <p:cNvPr id="412674" name="内容占位符 2"/>
          <p:cNvSpPr>
            <a:spLocks noGrp="1"/>
          </p:cNvSpPr>
          <p:nvPr>
            <p:ph idx="4294967295"/>
          </p:nvPr>
        </p:nvSpPr>
        <p:spPr>
          <a:xfrm>
            <a:off x="527061" y="1358098"/>
            <a:ext cx="5473699" cy="2568575"/>
          </a:xfrm>
        </p:spPr>
        <p:txBody>
          <a:bodyPr/>
          <a:lstStyle/>
          <a:p>
            <a:pPr marL="266700" indent="-266700">
              <a:lnSpc>
                <a:spcPct val="120000"/>
              </a:lnSpc>
              <a:spcBef>
                <a:spcPct val="40000"/>
              </a:spcBef>
              <a:spcAft>
                <a:spcPct val="20000"/>
              </a:spcAft>
            </a:pPr>
            <a:r>
              <a:rPr lang="zh-CN" altLang="en-US" sz="2000" dirty="0">
                <a:solidFill>
                  <a:srgbClr val="1A3868"/>
                </a:solidFill>
                <a:latin typeface="Times New Roman" pitchFamily="18" charset="0"/>
                <a:cs typeface="Times New Roman" pitchFamily="18" charset="0"/>
              </a:rPr>
              <a:t>如果一个校园网管理中心获得</a:t>
            </a:r>
            <a:r>
              <a:rPr lang="en-US" altLang="zh-CN" sz="2000" dirty="0">
                <a:solidFill>
                  <a:srgbClr val="1A3868"/>
                </a:solidFill>
                <a:latin typeface="Times New Roman" pitchFamily="18" charset="0"/>
                <a:cs typeface="Times New Roman" pitchFamily="18" charset="0"/>
              </a:rPr>
              <a:t>200.24.16.0/20</a:t>
            </a:r>
            <a:r>
              <a:rPr lang="zh-CN" altLang="en-US" sz="2000" dirty="0">
                <a:solidFill>
                  <a:srgbClr val="1A3868"/>
                </a:solidFill>
                <a:latin typeface="Times New Roman" pitchFamily="18" charset="0"/>
                <a:cs typeface="Times New Roman" pitchFamily="18" charset="0"/>
              </a:rPr>
              <a:t>的地址块（前</a:t>
            </a:r>
            <a:r>
              <a:rPr lang="en-US" altLang="zh-CN" sz="2000" dirty="0">
                <a:solidFill>
                  <a:srgbClr val="1A3868"/>
                </a:solidFill>
                <a:latin typeface="Times New Roman" pitchFamily="18" charset="0"/>
                <a:cs typeface="Times New Roman" pitchFamily="18" charset="0"/>
              </a:rPr>
              <a:t>20</a:t>
            </a:r>
            <a:r>
              <a:rPr lang="zh-CN" altLang="en-US" sz="2000" dirty="0">
                <a:solidFill>
                  <a:srgbClr val="1A3868"/>
                </a:solidFill>
                <a:latin typeface="Times New Roman" pitchFamily="18" charset="0"/>
                <a:cs typeface="Times New Roman" pitchFamily="18" charset="0"/>
              </a:rPr>
              <a:t>位是网络前缀</a:t>
            </a:r>
            <a:r>
              <a:rPr lang="zh-CN" altLang="en-US" sz="2000" dirty="0" smtClean="0">
                <a:solidFill>
                  <a:srgbClr val="1A3868"/>
                </a:solidFill>
                <a:latin typeface="Times New Roman" pitchFamily="18" charset="0"/>
                <a:cs typeface="Times New Roman" pitchFamily="18" charset="0"/>
              </a:rPr>
              <a:t>）。</a:t>
            </a:r>
            <a:endParaRPr lang="en-US" altLang="zh-CN" sz="2000" dirty="0">
              <a:solidFill>
                <a:srgbClr val="1A3868"/>
              </a:solidFill>
              <a:latin typeface="Times New Roman" pitchFamily="18" charset="0"/>
              <a:cs typeface="Times New Roman" pitchFamily="18" charset="0"/>
            </a:endParaRPr>
          </a:p>
          <a:p>
            <a:pPr marL="266700" indent="-266700">
              <a:lnSpc>
                <a:spcPct val="120000"/>
              </a:lnSpc>
              <a:spcBef>
                <a:spcPct val="40000"/>
              </a:spcBef>
              <a:spcAft>
                <a:spcPct val="20000"/>
              </a:spcAft>
            </a:pPr>
            <a:r>
              <a:rPr lang="zh-CN" altLang="en-US" sz="2000" dirty="0">
                <a:solidFill>
                  <a:srgbClr val="1A3868"/>
                </a:solidFill>
                <a:latin typeface="Times New Roman" pitchFamily="18" charset="0"/>
                <a:cs typeface="Times New Roman" pitchFamily="18" charset="0"/>
              </a:rPr>
              <a:t>希望将它划分为</a:t>
            </a:r>
            <a:r>
              <a:rPr lang="en-US" altLang="zh-CN" sz="2000" dirty="0">
                <a:solidFill>
                  <a:srgbClr val="1A3868"/>
                </a:solidFill>
                <a:latin typeface="Times New Roman" pitchFamily="18" charset="0"/>
                <a:cs typeface="Times New Roman" pitchFamily="18" charset="0"/>
              </a:rPr>
              <a:t>8</a:t>
            </a:r>
            <a:r>
              <a:rPr lang="zh-CN" altLang="en-US" sz="2000" dirty="0">
                <a:solidFill>
                  <a:srgbClr val="1A3868"/>
                </a:solidFill>
                <a:latin typeface="Times New Roman" pitchFamily="18" charset="0"/>
                <a:cs typeface="Times New Roman" pitchFamily="18" charset="0"/>
              </a:rPr>
              <a:t>个等长的较小的地址</a:t>
            </a:r>
            <a:r>
              <a:rPr lang="zh-CN" altLang="en-US" sz="2000" dirty="0" smtClean="0">
                <a:solidFill>
                  <a:srgbClr val="1A3868"/>
                </a:solidFill>
                <a:latin typeface="Times New Roman" pitchFamily="18" charset="0"/>
                <a:cs typeface="Times New Roman" pitchFamily="18" charset="0"/>
              </a:rPr>
              <a:t>块。</a:t>
            </a:r>
            <a:endParaRPr lang="en-US" altLang="zh-CN" sz="2000" dirty="0" smtClean="0">
              <a:solidFill>
                <a:srgbClr val="1A3868"/>
              </a:solidFill>
              <a:latin typeface="Times New Roman" pitchFamily="18" charset="0"/>
              <a:cs typeface="Times New Roman" pitchFamily="18" charset="0"/>
            </a:endParaRPr>
          </a:p>
          <a:p>
            <a:pPr marL="266700" indent="-266700">
              <a:lnSpc>
                <a:spcPct val="120000"/>
              </a:lnSpc>
              <a:spcBef>
                <a:spcPct val="40000"/>
              </a:spcBef>
              <a:spcAft>
                <a:spcPct val="20000"/>
              </a:spcAft>
            </a:pPr>
            <a:r>
              <a:rPr lang="zh-CN" altLang="en-US" sz="2000" dirty="0" smtClean="0">
                <a:solidFill>
                  <a:srgbClr val="1A3868"/>
                </a:solidFill>
                <a:latin typeface="Times New Roman" pitchFamily="18" charset="0"/>
                <a:cs typeface="Times New Roman" pitchFamily="18" charset="0"/>
              </a:rPr>
              <a:t>可以</a:t>
            </a:r>
            <a:r>
              <a:rPr lang="zh-CN" altLang="en-US" sz="2000" dirty="0">
                <a:solidFill>
                  <a:srgbClr val="1A3868"/>
                </a:solidFill>
                <a:latin typeface="Times New Roman" pitchFamily="18" charset="0"/>
                <a:cs typeface="Times New Roman" pitchFamily="18" charset="0"/>
              </a:rPr>
              <a:t>借用</a:t>
            </a:r>
            <a:r>
              <a:rPr lang="en-US" altLang="zh-CN" sz="2000" dirty="0">
                <a:solidFill>
                  <a:srgbClr val="1A3868"/>
                </a:solidFill>
                <a:latin typeface="Times New Roman" pitchFamily="18" charset="0"/>
                <a:cs typeface="Times New Roman" pitchFamily="18" charset="0"/>
              </a:rPr>
              <a:t>CIDR</a:t>
            </a:r>
            <a:r>
              <a:rPr lang="zh-CN" altLang="en-US" sz="2000" dirty="0">
                <a:solidFill>
                  <a:srgbClr val="1A3868"/>
                </a:solidFill>
                <a:latin typeface="Times New Roman" pitchFamily="18" charset="0"/>
                <a:cs typeface="Times New Roman" pitchFamily="18" charset="0"/>
              </a:rPr>
              <a:t>地址中</a:t>
            </a:r>
            <a:r>
              <a:rPr lang="en-US" altLang="zh-CN" sz="2000" dirty="0">
                <a:solidFill>
                  <a:srgbClr val="1A3868"/>
                </a:solidFill>
                <a:latin typeface="Times New Roman" pitchFamily="18" charset="0"/>
                <a:cs typeface="Times New Roman" pitchFamily="18" charset="0"/>
              </a:rPr>
              <a:t>12</a:t>
            </a:r>
            <a:r>
              <a:rPr lang="zh-CN" altLang="en-US" sz="2000" dirty="0">
                <a:solidFill>
                  <a:srgbClr val="1A3868"/>
                </a:solidFill>
                <a:latin typeface="Times New Roman" pitchFamily="18" charset="0"/>
                <a:cs typeface="Times New Roman" pitchFamily="18" charset="0"/>
              </a:rPr>
              <a:t>位主机号的前</a:t>
            </a:r>
            <a:r>
              <a:rPr lang="en-US" altLang="zh-CN" sz="2000" dirty="0">
                <a:solidFill>
                  <a:srgbClr val="1A3868"/>
                </a:solidFill>
                <a:latin typeface="Times New Roman" pitchFamily="18" charset="0"/>
                <a:cs typeface="Times New Roman" pitchFamily="18" charset="0"/>
              </a:rPr>
              <a:t>3</a:t>
            </a:r>
            <a:r>
              <a:rPr lang="zh-CN" altLang="en-US" sz="2000" dirty="0">
                <a:solidFill>
                  <a:srgbClr val="1A3868"/>
                </a:solidFill>
                <a:latin typeface="Times New Roman" pitchFamily="18" charset="0"/>
                <a:cs typeface="Times New Roman" pitchFamily="18" charset="0"/>
              </a:rPr>
              <a:t>位，进一步划分地址块。</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标题 1"/>
          <p:cNvSpPr>
            <a:spLocks noGrp="1"/>
          </p:cNvSpPr>
          <p:nvPr>
            <p:ph type="title" idx="4294967295"/>
          </p:nvPr>
        </p:nvSpPr>
        <p:spPr>
          <a:xfrm>
            <a:off x="428641" y="628650"/>
            <a:ext cx="6429375" cy="857250"/>
          </a:xfrm>
        </p:spPr>
        <p:txBody>
          <a:bodyPr/>
          <a:lstStyle/>
          <a:p>
            <a:pPr algn="l"/>
            <a:r>
              <a:rPr lang="zh-CN" altLang="en-US" sz="2400" dirty="0">
                <a:solidFill>
                  <a:srgbClr val="007D7A"/>
                </a:solidFill>
                <a:latin typeface="Times New Roman" pitchFamily="18" charset="0"/>
                <a:cs typeface="Times New Roman" pitchFamily="18" charset="0"/>
              </a:rPr>
              <a:t>划分的</a:t>
            </a:r>
            <a:r>
              <a:rPr lang="en-US" altLang="zh-CN" sz="2400" dirty="0">
                <a:solidFill>
                  <a:srgbClr val="007D7A"/>
                </a:solidFill>
                <a:latin typeface="Times New Roman" pitchFamily="18" charset="0"/>
                <a:cs typeface="Times New Roman" pitchFamily="18" charset="0"/>
              </a:rPr>
              <a:t>CIDR</a:t>
            </a:r>
            <a:r>
              <a:rPr lang="zh-CN" altLang="en-US" sz="2400" dirty="0">
                <a:solidFill>
                  <a:srgbClr val="007D7A"/>
                </a:solidFill>
                <a:latin typeface="Times New Roman" pitchFamily="18" charset="0"/>
                <a:cs typeface="Times New Roman" pitchFamily="18" charset="0"/>
              </a:rPr>
              <a:t>地址</a:t>
            </a:r>
          </a:p>
        </p:txBody>
      </p:sp>
      <p:pic>
        <p:nvPicPr>
          <p:cNvPr id="413700" name="Picture 2"/>
          <p:cNvPicPr>
            <a:picLocks noChangeAspect="1" noChangeArrowheads="1"/>
          </p:cNvPicPr>
          <p:nvPr/>
        </p:nvPicPr>
        <p:blipFill>
          <a:blip r:embed="rId3" cstate="print"/>
          <a:srcRect/>
          <a:stretch>
            <a:fillRect/>
          </a:stretch>
        </p:blipFill>
        <p:spPr bwMode="auto">
          <a:xfrm>
            <a:off x="393701" y="1429536"/>
            <a:ext cx="5821373" cy="3070225"/>
          </a:xfrm>
          <a:prstGeom prst="rect">
            <a:avLst/>
          </a:prstGeom>
          <a:noFill/>
          <a:ln w="9525">
            <a:noFill/>
            <a:miter lim="800000"/>
            <a:headEnd/>
            <a:tailEnd/>
          </a:ln>
        </p:spPr>
      </p:pic>
      <p:grpSp>
        <p:nvGrpSpPr>
          <p:cNvPr id="413701" name="Group 6"/>
          <p:cNvGrpSpPr>
            <a:grpSpLocks/>
          </p:cNvGrpSpPr>
          <p:nvPr/>
        </p:nvGrpSpPr>
        <p:grpSpPr bwMode="auto">
          <a:xfrm>
            <a:off x="4429124" y="4139422"/>
            <a:ext cx="2233613" cy="576262"/>
            <a:chOff x="4105" y="2573"/>
            <a:chExt cx="1407" cy="363"/>
          </a:xfrm>
        </p:grpSpPr>
        <p:sp>
          <p:nvSpPr>
            <p:cNvPr id="413702" name="AutoShape 32"/>
            <p:cNvSpPr>
              <a:spLocks/>
            </p:cNvSpPr>
            <p:nvPr/>
          </p:nvSpPr>
          <p:spPr bwMode="auto">
            <a:xfrm rot="-5400000">
              <a:off x="4910" y="2267"/>
              <a:ext cx="113" cy="726"/>
            </a:xfrm>
            <a:prstGeom prst="leftBrace">
              <a:avLst>
                <a:gd name="adj1" fmla="val 53540"/>
                <a:gd name="adj2" fmla="val 49310"/>
              </a:avLst>
            </a:prstGeom>
            <a:noFill/>
            <a:ln w="9525">
              <a:solidFill>
                <a:schemeClr val="accent2"/>
              </a:solidFill>
              <a:round/>
              <a:headEnd/>
              <a:tailEnd/>
            </a:ln>
          </p:spPr>
          <p:txBody>
            <a:bodyPr rot="10800000" wrap="none" anchor="ctr"/>
            <a:lstStyle/>
            <a:p>
              <a:endParaRPr kumimoji="1" lang="zh-CN" altLang="en-US" sz="1800" u="none">
                <a:solidFill>
                  <a:schemeClr val="accent2"/>
                </a:solidFill>
                <a:latin typeface="Arial" charset="0"/>
                <a:ea typeface="华文行楷" pitchFamily="2" charset="-122"/>
              </a:endParaRPr>
            </a:p>
          </p:txBody>
        </p:sp>
        <p:sp>
          <p:nvSpPr>
            <p:cNvPr id="413703" name="Text Box 34"/>
            <p:cNvSpPr txBox="1">
              <a:spLocks noChangeArrowheads="1"/>
            </p:cNvSpPr>
            <p:nvPr/>
          </p:nvSpPr>
          <p:spPr bwMode="auto">
            <a:xfrm>
              <a:off x="4105" y="2667"/>
              <a:ext cx="1407" cy="269"/>
            </a:xfrm>
            <a:prstGeom prst="rect">
              <a:avLst/>
            </a:prstGeom>
            <a:noFill/>
            <a:ln w="9525">
              <a:noFill/>
              <a:miter lim="800000"/>
              <a:headEnd/>
              <a:tailEnd/>
            </a:ln>
          </p:spPr>
          <p:txBody>
            <a:bodyPr>
              <a:spAutoFit/>
            </a:bodyPr>
            <a:lstStyle/>
            <a:p>
              <a:pPr algn="ctr">
                <a:spcBef>
                  <a:spcPct val="50000"/>
                </a:spcBef>
              </a:pPr>
              <a:r>
                <a:rPr kumimoji="1" lang="zh-CN" altLang="en-US" sz="2200" u="none" dirty="0">
                  <a:solidFill>
                    <a:schemeClr val="accent2"/>
                  </a:solidFill>
                  <a:latin typeface="Arial" charset="0"/>
                  <a:ea typeface="华文行楷" pitchFamily="2" charset="-122"/>
                </a:rPr>
                <a:t>可分配地址数</a:t>
              </a:r>
              <a:r>
                <a:rPr kumimoji="1" lang="en-US" altLang="zh-CN" sz="2200" u="none" dirty="0">
                  <a:solidFill>
                    <a:schemeClr val="accent2"/>
                  </a:solidFill>
                  <a:latin typeface="Arial" charset="0"/>
                  <a:ea typeface="华文行楷" pitchFamily="2" charset="-122"/>
                </a:rPr>
                <a:t>2</a:t>
              </a:r>
              <a:r>
                <a:rPr kumimoji="1" lang="en-US" altLang="zh-CN" sz="2200" u="none" baseline="30000" dirty="0">
                  <a:solidFill>
                    <a:schemeClr val="accent2"/>
                  </a:solidFill>
                  <a:latin typeface="Arial" charset="0"/>
                  <a:ea typeface="华文行楷" pitchFamily="2" charset="-122"/>
                </a:rPr>
                <a:t>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3701"/>
                                        </p:tgtEl>
                                        <p:attrNameLst>
                                          <p:attrName>style.visibility</p:attrName>
                                        </p:attrNameLst>
                                      </p:cBhvr>
                                      <p:to>
                                        <p:strVal val="visible"/>
                                      </p:to>
                                    </p:set>
                                    <p:animEffect transition="in" filter="blinds(horizontal)">
                                      <p:cBhvr>
                                        <p:cTn id="7" dur="500"/>
                                        <p:tgtEl>
                                          <p:spTgt spid="413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9" name="内容占位符 2"/>
          <p:cNvSpPr>
            <a:spLocks noGrp="1"/>
          </p:cNvSpPr>
          <p:nvPr>
            <p:ph idx="4294967295"/>
          </p:nvPr>
        </p:nvSpPr>
        <p:spPr>
          <a:xfrm>
            <a:off x="285720" y="3274234"/>
            <a:ext cx="5715040" cy="1441450"/>
          </a:xfrm>
        </p:spPr>
        <p:txBody>
          <a:bodyPr/>
          <a:lstStyle/>
          <a:p>
            <a:pPr marL="266700" indent="-266700">
              <a:lnSpc>
                <a:spcPct val="120000"/>
              </a:lnSpc>
              <a:spcAft>
                <a:spcPct val="10000"/>
              </a:spcAft>
            </a:pPr>
            <a:r>
              <a:rPr lang="zh-CN" altLang="en-US" sz="2000" dirty="0">
                <a:solidFill>
                  <a:srgbClr val="1A3868"/>
                </a:solidFill>
                <a:latin typeface="Times New Roman" pitchFamily="18" charset="0"/>
                <a:cs typeface="Times New Roman" pitchFamily="18" charset="0"/>
              </a:rPr>
              <a:t>在这个结构中，连接到互联网的主路由器向外部网络发送一个通告，说明它接收所有目的地址的前</a:t>
            </a:r>
            <a:r>
              <a:rPr lang="en-US" altLang="zh-CN" sz="2000" dirty="0">
                <a:solidFill>
                  <a:srgbClr val="1A3868"/>
                </a:solidFill>
                <a:latin typeface="Times New Roman" pitchFamily="18" charset="0"/>
                <a:cs typeface="Times New Roman" pitchFamily="18" charset="0"/>
              </a:rPr>
              <a:t>20</a:t>
            </a:r>
            <a:r>
              <a:rPr lang="zh-CN" altLang="en-US" sz="2000" dirty="0">
                <a:solidFill>
                  <a:srgbClr val="1A3868"/>
                </a:solidFill>
                <a:latin typeface="Times New Roman" pitchFamily="18" charset="0"/>
                <a:cs typeface="Times New Roman" pitchFamily="18" charset="0"/>
              </a:rPr>
              <a:t>位与</a:t>
            </a:r>
            <a:r>
              <a:rPr lang="en-US" altLang="zh-CN" sz="2000" dirty="0">
                <a:solidFill>
                  <a:srgbClr val="1A3868"/>
                </a:solidFill>
                <a:latin typeface="Times New Roman" pitchFamily="18" charset="0"/>
                <a:cs typeface="Times New Roman" pitchFamily="18" charset="0"/>
              </a:rPr>
              <a:t>200.24.16.0/20</a:t>
            </a:r>
            <a:r>
              <a:rPr lang="zh-CN" altLang="en-US" sz="2000" dirty="0">
                <a:solidFill>
                  <a:srgbClr val="1A3868"/>
                </a:solidFill>
                <a:latin typeface="Times New Roman" pitchFamily="18" charset="0"/>
                <a:cs typeface="Times New Roman" pitchFamily="18" charset="0"/>
              </a:rPr>
              <a:t>相符的</a:t>
            </a:r>
            <a:r>
              <a:rPr lang="zh-CN" altLang="en-US" sz="2000" dirty="0" smtClean="0">
                <a:solidFill>
                  <a:srgbClr val="1A3868"/>
                </a:solidFill>
                <a:latin typeface="Times New Roman" pitchFamily="18" charset="0"/>
                <a:cs typeface="Times New Roman" pitchFamily="18" charset="0"/>
              </a:rPr>
              <a:t>分组。</a:t>
            </a:r>
            <a:endParaRPr lang="en-US" altLang="zh-CN" sz="2000" dirty="0">
              <a:solidFill>
                <a:srgbClr val="1A3868"/>
              </a:solidFill>
              <a:latin typeface="Times New Roman" pitchFamily="18" charset="0"/>
              <a:cs typeface="Times New Roman" pitchFamily="18" charset="0"/>
            </a:endParaRPr>
          </a:p>
        </p:txBody>
      </p:sp>
      <p:sp>
        <p:nvSpPr>
          <p:cNvPr id="3768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37684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376838" name="Object 3"/>
          <p:cNvGraphicFramePr>
            <a:graphicFrameLocks noChangeAspect="1"/>
          </p:cNvGraphicFramePr>
          <p:nvPr/>
        </p:nvGraphicFramePr>
        <p:xfrm>
          <a:off x="393701" y="1202532"/>
          <a:ext cx="5821373" cy="1926844"/>
        </p:xfrm>
        <a:graphic>
          <a:graphicData uri="http://schemas.openxmlformats.org/presentationml/2006/ole">
            <p:oleObj spid="_x0000_s376838" name="Visio" r:id="rId4" imgW="6094961" imgH="2206985" progId="Visio.Drawing.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标题 1"/>
          <p:cNvSpPr>
            <a:spLocks noGrp="1"/>
          </p:cNvSpPr>
          <p:nvPr>
            <p:ph type="title" idx="4294967295"/>
          </p:nvPr>
        </p:nvSpPr>
        <p:spPr>
          <a:xfrm>
            <a:off x="428641" y="715162"/>
            <a:ext cx="6429375" cy="857250"/>
          </a:xfrm>
        </p:spPr>
        <p:txBody>
          <a:bodyPr/>
          <a:lstStyle/>
          <a:p>
            <a:pPr algn="l"/>
            <a:r>
              <a:rPr lang="zh-CN" altLang="en-US" sz="2400" dirty="0">
                <a:solidFill>
                  <a:srgbClr val="007D7A"/>
                </a:solidFill>
                <a:latin typeface="Times New Roman" pitchFamily="18" charset="0"/>
                <a:cs typeface="Times New Roman" pitchFamily="18" charset="0"/>
              </a:rPr>
              <a:t>三、专用</a:t>
            </a:r>
            <a:r>
              <a:rPr lang="en-US" altLang="zh-CN" sz="2400" dirty="0">
                <a:solidFill>
                  <a:srgbClr val="007D7A"/>
                </a:solidFill>
                <a:latin typeface="Times New Roman" pitchFamily="18" charset="0"/>
                <a:cs typeface="Times New Roman" pitchFamily="18" charset="0"/>
              </a:rPr>
              <a:t>IP</a:t>
            </a:r>
            <a:r>
              <a:rPr lang="zh-CN" altLang="en-US" sz="2400" dirty="0">
                <a:solidFill>
                  <a:srgbClr val="007D7A"/>
                </a:solidFill>
                <a:latin typeface="Times New Roman" pitchFamily="18" charset="0"/>
                <a:cs typeface="Times New Roman" pitchFamily="18" charset="0"/>
              </a:rPr>
              <a:t>地址与内部网络地址规划方法</a:t>
            </a:r>
          </a:p>
        </p:txBody>
      </p:sp>
      <p:sp>
        <p:nvSpPr>
          <p:cNvPr id="416770" name="内容占位符 2"/>
          <p:cNvSpPr>
            <a:spLocks noGrp="1"/>
          </p:cNvSpPr>
          <p:nvPr>
            <p:ph idx="4294967295"/>
          </p:nvPr>
        </p:nvSpPr>
        <p:spPr>
          <a:xfrm>
            <a:off x="450864" y="1429536"/>
            <a:ext cx="5692772" cy="3384550"/>
          </a:xfrm>
        </p:spPr>
        <p:txBody>
          <a:bodyPr/>
          <a:lstStyle/>
          <a:p>
            <a:pPr marL="268288" indent="-268288">
              <a:lnSpc>
                <a:spcPct val="120000"/>
              </a:lnSpc>
              <a:spcAft>
                <a:spcPct val="20000"/>
              </a:spcAft>
              <a:buFontTx/>
              <a:buNone/>
            </a:pPr>
            <a:r>
              <a:rPr lang="zh-CN" altLang="en-US" sz="2000" dirty="0">
                <a:solidFill>
                  <a:srgbClr val="1A3868"/>
                </a:solidFill>
                <a:latin typeface="Times New Roman" pitchFamily="18" charset="0"/>
                <a:cs typeface="Times New Roman" pitchFamily="18" charset="0"/>
              </a:rPr>
              <a:t>全局</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地址与专用</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a:t>
            </a:r>
          </a:p>
          <a:p>
            <a:pPr marL="268288" indent="-268288">
              <a:lnSpc>
                <a:spcPct val="120000"/>
              </a:lnSpc>
              <a:spcAft>
                <a:spcPct val="10000"/>
              </a:spcAft>
            </a:pPr>
            <a:r>
              <a:rPr lang="zh-CN" altLang="en-US" sz="2000" dirty="0">
                <a:solidFill>
                  <a:srgbClr val="C00000"/>
                </a:solidFill>
                <a:latin typeface="Times New Roman" pitchFamily="18" charset="0"/>
                <a:cs typeface="Times New Roman" pitchFamily="18" charset="0"/>
              </a:rPr>
              <a:t>全局</a:t>
            </a:r>
            <a:r>
              <a:rPr lang="en-US" altLang="zh-CN" sz="2000" dirty="0">
                <a:solidFill>
                  <a:srgbClr val="C00000"/>
                </a:solidFill>
                <a:latin typeface="Times New Roman" pitchFamily="18" charset="0"/>
                <a:cs typeface="Times New Roman" pitchFamily="18" charset="0"/>
              </a:rPr>
              <a:t>IP</a:t>
            </a:r>
            <a:r>
              <a:rPr lang="zh-CN" altLang="en-US" sz="2000" dirty="0">
                <a:solidFill>
                  <a:srgbClr val="C00000"/>
                </a:solidFill>
                <a:latin typeface="Times New Roman" pitchFamily="18" charset="0"/>
                <a:cs typeface="Times New Roman" pitchFamily="18" charset="0"/>
              </a:rPr>
              <a:t>地址</a:t>
            </a:r>
            <a:r>
              <a:rPr lang="zh-CN" altLang="en-US" sz="2000" dirty="0">
                <a:solidFill>
                  <a:srgbClr val="1A3868"/>
                </a:solidFill>
                <a:latin typeface="Times New Roman" pitchFamily="18" charset="0"/>
                <a:cs typeface="Times New Roman" pitchFamily="18" charset="0"/>
              </a:rPr>
              <a:t>是分组在互联网上传输时使用的</a:t>
            </a:r>
            <a:r>
              <a:rPr lang="en-US" altLang="zh-CN" sz="2000" dirty="0">
                <a:solidFill>
                  <a:srgbClr val="1A3868"/>
                </a:solidFill>
                <a:latin typeface="Times New Roman" pitchFamily="18" charset="0"/>
                <a:cs typeface="Times New Roman" pitchFamily="18" charset="0"/>
              </a:rPr>
              <a:t>IP</a:t>
            </a:r>
            <a:r>
              <a:rPr lang="zh-CN" altLang="en-US" sz="2000" dirty="0" smtClean="0">
                <a:solidFill>
                  <a:srgbClr val="1A3868"/>
                </a:solidFill>
                <a:latin typeface="Times New Roman" pitchFamily="18" charset="0"/>
                <a:cs typeface="Times New Roman" pitchFamily="18" charset="0"/>
              </a:rPr>
              <a:t>地址。</a:t>
            </a:r>
            <a:endParaRPr lang="en-US" altLang="zh-CN" sz="2000" dirty="0">
              <a:solidFill>
                <a:srgbClr val="1A3868"/>
              </a:solidFill>
              <a:latin typeface="Times New Roman" pitchFamily="18" charset="0"/>
              <a:cs typeface="Times New Roman" pitchFamily="18" charset="0"/>
            </a:endParaRPr>
          </a:p>
          <a:p>
            <a:pPr marL="268288" indent="-268288">
              <a:lnSpc>
                <a:spcPct val="120000"/>
              </a:lnSpc>
              <a:spcAft>
                <a:spcPct val="10000"/>
              </a:spcAft>
            </a:pPr>
            <a:r>
              <a:rPr lang="zh-CN" altLang="en-US" sz="2000" dirty="0">
                <a:solidFill>
                  <a:srgbClr val="C00000"/>
                </a:solidFill>
                <a:latin typeface="Times New Roman" pitchFamily="18" charset="0"/>
                <a:cs typeface="Times New Roman" pitchFamily="18" charset="0"/>
              </a:rPr>
              <a:t>专用</a:t>
            </a:r>
            <a:r>
              <a:rPr lang="en-US" altLang="zh-CN" sz="2000" dirty="0">
                <a:solidFill>
                  <a:srgbClr val="C00000"/>
                </a:solidFill>
                <a:latin typeface="Times New Roman" pitchFamily="18" charset="0"/>
                <a:cs typeface="Times New Roman" pitchFamily="18" charset="0"/>
              </a:rPr>
              <a:t>IP</a:t>
            </a:r>
            <a:r>
              <a:rPr lang="zh-CN" altLang="en-US" sz="2000" dirty="0">
                <a:solidFill>
                  <a:srgbClr val="C00000"/>
                </a:solidFill>
                <a:latin typeface="Times New Roman" pitchFamily="18" charset="0"/>
                <a:cs typeface="Times New Roman" pitchFamily="18" charset="0"/>
              </a:rPr>
              <a:t>地址</a:t>
            </a:r>
            <a:r>
              <a:rPr lang="zh-CN" altLang="en-US" sz="2000" dirty="0">
                <a:solidFill>
                  <a:srgbClr val="1A3868"/>
                </a:solidFill>
                <a:latin typeface="Times New Roman" pitchFamily="18" charset="0"/>
                <a:cs typeface="Times New Roman" pitchFamily="18" charset="0"/>
              </a:rPr>
              <a:t>只能用于一个机构、公司的内部网络，而不能用于互联网</a:t>
            </a:r>
            <a:r>
              <a:rPr lang="zh-CN" altLang="en-US" sz="2000" dirty="0" smtClean="0">
                <a:solidFill>
                  <a:srgbClr val="1A3868"/>
                </a:solidFill>
                <a:latin typeface="Times New Roman" pitchFamily="18" charset="0"/>
                <a:cs typeface="Times New Roman" pitchFamily="18" charset="0"/>
              </a:rPr>
              <a:t>上。</a:t>
            </a:r>
            <a:endParaRPr lang="en-US" altLang="zh-CN" sz="2000" dirty="0" smtClean="0">
              <a:solidFill>
                <a:srgbClr val="1A3868"/>
              </a:solidFill>
              <a:latin typeface="Times New Roman" pitchFamily="18" charset="0"/>
              <a:cs typeface="Times New Roman" pitchFamily="18" charset="0"/>
            </a:endParaRPr>
          </a:p>
          <a:p>
            <a:pPr marL="268288" indent="-268288">
              <a:lnSpc>
                <a:spcPct val="120000"/>
              </a:lnSpc>
              <a:spcAft>
                <a:spcPct val="10000"/>
              </a:spcAft>
            </a:pPr>
            <a:r>
              <a:rPr lang="zh-CN" altLang="en-US" sz="2000" dirty="0" smtClean="0">
                <a:solidFill>
                  <a:srgbClr val="1A3868"/>
                </a:solidFill>
                <a:latin typeface="Times New Roman" pitchFamily="18" charset="0"/>
                <a:cs typeface="Times New Roman" pitchFamily="18" charset="0"/>
              </a:rPr>
              <a:t>全局</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地址需要申请，而专用</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地址不需要申请。</a:t>
            </a:r>
            <a:endParaRPr lang="en-US" altLang="zh-CN" sz="2000" dirty="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矩形 2"/>
          <p:cNvSpPr>
            <a:spLocks noChangeArrowheads="1"/>
          </p:cNvSpPr>
          <p:nvPr/>
        </p:nvSpPr>
        <p:spPr bwMode="auto">
          <a:xfrm>
            <a:off x="500063" y="1511300"/>
            <a:ext cx="5511800" cy="1181862"/>
          </a:xfrm>
          <a:prstGeom prst="rect">
            <a:avLst/>
          </a:prstGeom>
          <a:noFill/>
          <a:ln w="9525">
            <a:noFill/>
            <a:miter lim="800000"/>
            <a:headEnd/>
            <a:tailEnd/>
          </a:ln>
        </p:spPr>
        <p:txBody>
          <a:bodyPr>
            <a:spAutoFit/>
          </a:bodyPr>
          <a:lstStyle/>
          <a:p>
            <a:pPr algn="ctr"/>
            <a:r>
              <a:rPr lang="zh-CN" altLang="en-US" u="none" dirty="0">
                <a:solidFill>
                  <a:srgbClr val="194D19"/>
                </a:solidFill>
                <a:latin typeface="华文新魏" pitchFamily="2" charset="-122"/>
              </a:rPr>
              <a:t>第六章 网络层与</a:t>
            </a:r>
            <a:r>
              <a:rPr lang="en-US" altLang="zh-CN" u="none" dirty="0">
                <a:solidFill>
                  <a:srgbClr val="194D19"/>
                </a:solidFill>
                <a:latin typeface="华文新魏" pitchFamily="2" charset="-122"/>
              </a:rPr>
              <a:t>IP</a:t>
            </a:r>
            <a:r>
              <a:rPr lang="zh-CN" altLang="en-US" u="none" dirty="0">
                <a:solidFill>
                  <a:srgbClr val="194D19"/>
                </a:solidFill>
                <a:latin typeface="华文新魏" pitchFamily="2" charset="-122"/>
              </a:rPr>
              <a:t>协议</a:t>
            </a:r>
          </a:p>
          <a:p>
            <a:pPr algn="ctr"/>
            <a:endParaRPr lang="en-US" altLang="zh-CN" sz="1400" u="none" dirty="0">
              <a:solidFill>
                <a:srgbClr val="002060"/>
              </a:solidFill>
            </a:endParaRPr>
          </a:p>
          <a:p>
            <a:pPr algn="ctr">
              <a:lnSpc>
                <a:spcPct val="120000"/>
              </a:lnSpc>
            </a:pPr>
            <a:r>
              <a:rPr lang="zh-CN" altLang="en-US" sz="2400" u="none" dirty="0">
                <a:solidFill>
                  <a:srgbClr val="002060"/>
                </a:solidFill>
              </a:rPr>
              <a:t>第三节  </a:t>
            </a:r>
            <a:r>
              <a:rPr lang="en-US" altLang="zh-CN" sz="2400" u="none" dirty="0" smtClean="0">
                <a:solidFill>
                  <a:srgbClr val="002060"/>
                </a:solidFill>
              </a:rPr>
              <a:t>IP</a:t>
            </a:r>
            <a:r>
              <a:rPr lang="zh-CN" altLang="en-US" sz="2400" u="none" dirty="0">
                <a:solidFill>
                  <a:srgbClr val="002060"/>
                </a:solidFill>
              </a:rPr>
              <a:t>地址</a:t>
            </a:r>
            <a:r>
              <a:rPr lang="zh-CN" altLang="en-US" sz="2400" u="none" dirty="0" smtClean="0">
                <a:solidFill>
                  <a:srgbClr val="002060"/>
                </a:solidFill>
              </a:rPr>
              <a:t>的子网划分</a:t>
            </a:r>
            <a:endParaRPr lang="zh-CN" altLang="en-US" sz="2400" u="none"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内容占位符 2"/>
          <p:cNvSpPr>
            <a:spLocks noGrp="1"/>
          </p:cNvSpPr>
          <p:nvPr>
            <p:ph idx="4294967295"/>
          </p:nvPr>
        </p:nvSpPr>
        <p:spPr>
          <a:xfrm>
            <a:off x="323851" y="915988"/>
            <a:ext cx="5676910" cy="1800225"/>
          </a:xfrm>
        </p:spPr>
        <p:txBody>
          <a:bodyPr/>
          <a:lstStyle/>
          <a:p>
            <a:pPr marL="266700" indent="-266700">
              <a:lnSpc>
                <a:spcPct val="120000"/>
              </a:lnSpc>
            </a:pPr>
            <a:r>
              <a:rPr lang="zh-CN" altLang="en-US" sz="2000" dirty="0">
                <a:solidFill>
                  <a:srgbClr val="1A3868"/>
                </a:solidFill>
                <a:latin typeface="Times New Roman" pitchFamily="18" charset="0"/>
                <a:cs typeface="Times New Roman" pitchFamily="18" charset="0"/>
              </a:rPr>
              <a:t>全局</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地址必须保证在互联网上是惟一的；专用</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地址在某一个网络内部是惟一的，但是在互联网中并不是惟一</a:t>
            </a:r>
            <a:r>
              <a:rPr lang="zh-CN" altLang="en-US" sz="2000" dirty="0" smtClean="0">
                <a:solidFill>
                  <a:srgbClr val="1A3868"/>
                </a:solidFill>
                <a:latin typeface="Times New Roman" pitchFamily="18" charset="0"/>
                <a:cs typeface="Times New Roman" pitchFamily="18" charset="0"/>
              </a:rPr>
              <a:t>的。</a:t>
            </a:r>
            <a:endParaRPr lang="en-US" altLang="zh-CN" sz="2000" dirty="0">
              <a:solidFill>
                <a:srgbClr val="1A3868"/>
              </a:solidFill>
              <a:latin typeface="Times New Roman" pitchFamily="18" charset="0"/>
              <a:cs typeface="Times New Roman" pitchFamily="18" charset="0"/>
            </a:endParaRPr>
          </a:p>
          <a:p>
            <a:pPr marL="266700" indent="-266700">
              <a:lnSpc>
                <a:spcPct val="120000"/>
              </a:lnSpc>
            </a:pPr>
            <a:r>
              <a:rPr lang="en-US" altLang="zh-CN" sz="2000" dirty="0">
                <a:solidFill>
                  <a:srgbClr val="1A3868"/>
                </a:solidFill>
                <a:latin typeface="Times New Roman" pitchFamily="18" charset="0"/>
                <a:cs typeface="Times New Roman" pitchFamily="18" charset="0"/>
              </a:rPr>
              <a:t>IPv4</a:t>
            </a:r>
            <a:r>
              <a:rPr lang="zh-CN" altLang="en-US" sz="2000" dirty="0">
                <a:solidFill>
                  <a:srgbClr val="1A3868"/>
                </a:solidFill>
                <a:latin typeface="Times New Roman" pitchFamily="18" charset="0"/>
                <a:cs typeface="Times New Roman" pitchFamily="18" charset="0"/>
              </a:rPr>
              <a:t>为内部网络</a:t>
            </a:r>
            <a:r>
              <a:rPr lang="zh-CN" altLang="en-US" sz="2000" dirty="0">
                <a:solidFill>
                  <a:srgbClr val="C00000"/>
                </a:solidFill>
                <a:latin typeface="Times New Roman" pitchFamily="18" charset="0"/>
                <a:cs typeface="Times New Roman" pitchFamily="18" charset="0"/>
              </a:rPr>
              <a:t>预留的专用</a:t>
            </a:r>
            <a:r>
              <a:rPr lang="en-US" altLang="zh-CN" sz="2000" dirty="0">
                <a:solidFill>
                  <a:srgbClr val="C00000"/>
                </a:solidFill>
                <a:latin typeface="Times New Roman" pitchFamily="18" charset="0"/>
                <a:cs typeface="Times New Roman" pitchFamily="18" charset="0"/>
              </a:rPr>
              <a:t>IP</a:t>
            </a:r>
            <a:r>
              <a:rPr lang="zh-CN" altLang="en-US" sz="2000" dirty="0">
                <a:solidFill>
                  <a:srgbClr val="C00000"/>
                </a:solidFill>
                <a:latin typeface="Times New Roman" pitchFamily="18" charset="0"/>
                <a:cs typeface="Times New Roman" pitchFamily="18" charset="0"/>
              </a:rPr>
              <a:t>地址：</a:t>
            </a:r>
            <a:endParaRPr lang="en-US" altLang="zh-CN" sz="2000" dirty="0">
              <a:solidFill>
                <a:srgbClr val="1A3868"/>
              </a:solidFill>
              <a:latin typeface="Times New Roman" pitchFamily="18" charset="0"/>
              <a:cs typeface="Times New Roman" pitchFamily="18" charset="0"/>
            </a:endParaRPr>
          </a:p>
        </p:txBody>
      </p:sp>
      <p:graphicFrame>
        <p:nvGraphicFramePr>
          <p:cNvPr id="367647" name="Group 31"/>
          <p:cNvGraphicFramePr>
            <a:graphicFrameLocks noGrp="1"/>
          </p:cNvGraphicFramePr>
          <p:nvPr/>
        </p:nvGraphicFramePr>
        <p:xfrm>
          <a:off x="539750" y="2643982"/>
          <a:ext cx="5175258" cy="1431143"/>
        </p:xfrm>
        <a:graphic>
          <a:graphicData uri="http://schemas.openxmlformats.org/drawingml/2006/table">
            <a:tbl>
              <a:tblPr/>
              <a:tblGrid>
                <a:gridCol w="1107394"/>
                <a:gridCol w="2472159"/>
                <a:gridCol w="1595705"/>
              </a:tblGrid>
              <a:tr h="354134">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600" b="1" i="0" u="none" strike="noStrike" cap="none" normalizeH="0" baseline="0" dirty="0" smtClean="0">
                        <a:ln>
                          <a:noFill/>
                        </a:ln>
                        <a:solidFill>
                          <a:schemeClr val="bg1"/>
                        </a:solidFill>
                        <a:effectLst/>
                        <a:latin typeface="Times New Roman" pitchFamily="18" charset="0"/>
                        <a:ea typeface="微软雅黑" pitchFamily="34" charset="-122"/>
                        <a:cs typeface="Courier New" pitchFamily="49"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1600" b="1" i="0" u="none" strike="noStrike" cap="none" normalizeH="0" baseline="0" dirty="0" smtClean="0">
                          <a:ln>
                            <a:noFill/>
                          </a:ln>
                          <a:solidFill>
                            <a:schemeClr val="bg1"/>
                          </a:solidFill>
                          <a:effectLst/>
                          <a:latin typeface="Times New Roman" pitchFamily="18" charset="0"/>
                          <a:ea typeface="微软雅黑" pitchFamily="34" charset="-122"/>
                          <a:cs typeface="Courier New" pitchFamily="49" charset="0"/>
                        </a:rPr>
                        <a:t>类</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102439"/>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600" b="1" i="0" u="none" strike="noStrike" cap="none" normalizeH="0" baseline="0" smtClean="0">
                        <a:ln>
                          <a:noFill/>
                        </a:ln>
                        <a:solidFill>
                          <a:schemeClr val="bg1"/>
                        </a:solidFill>
                        <a:effectLst/>
                        <a:latin typeface="Times New Roman" pitchFamily="18" charset="0"/>
                        <a:ea typeface="微软雅黑" pitchFamily="34" charset="-122"/>
                        <a:cs typeface="Courier New" pitchFamily="49"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1600" b="1" i="0" u="none" strike="noStrike" cap="none" normalizeH="0" baseline="0" smtClean="0">
                          <a:ln>
                            <a:noFill/>
                          </a:ln>
                          <a:solidFill>
                            <a:schemeClr val="bg1"/>
                          </a:solidFill>
                          <a:effectLst/>
                          <a:latin typeface="Times New Roman" pitchFamily="18" charset="0"/>
                          <a:ea typeface="微软雅黑" pitchFamily="34" charset="-122"/>
                          <a:cs typeface="Courier New" pitchFamily="49" charset="0"/>
                        </a:rPr>
                        <a:t>网络号</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102439"/>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600" b="1" i="0" u="none" strike="noStrike" cap="none" normalizeH="0" baseline="0" dirty="0" smtClean="0">
                        <a:ln>
                          <a:noFill/>
                        </a:ln>
                        <a:solidFill>
                          <a:schemeClr val="bg1"/>
                        </a:solidFill>
                        <a:effectLst/>
                        <a:latin typeface="Times New Roman" pitchFamily="18" charset="0"/>
                        <a:ea typeface="微软雅黑" pitchFamily="34" charset="-122"/>
                        <a:cs typeface="Courier New" pitchFamily="49"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1600" b="1" i="0" u="none" strike="noStrike" cap="none" normalizeH="0" baseline="0" dirty="0" smtClean="0">
                          <a:ln>
                            <a:noFill/>
                          </a:ln>
                          <a:solidFill>
                            <a:schemeClr val="bg1"/>
                          </a:solidFill>
                          <a:effectLst/>
                          <a:latin typeface="Times New Roman" pitchFamily="18" charset="0"/>
                          <a:ea typeface="微软雅黑" pitchFamily="34" charset="-122"/>
                          <a:cs typeface="Courier New" pitchFamily="49" charset="0"/>
                        </a:rPr>
                        <a:t>总数</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102439"/>
                    </a:solidFill>
                  </a:tcPr>
                </a:tc>
              </a:tr>
              <a:tr h="35900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A</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10.</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1</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FBFB"/>
                    </a:solidFill>
                  </a:tcPr>
                </a:tc>
              </a:tr>
              <a:tr h="35900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B</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172.16</a:t>
                      </a:r>
                      <a:r>
                        <a:rPr kumimoji="0" lang="zh-CN" altLang="en-US" sz="1400" b="1" i="0" u="none" strike="noStrike" cap="none" normalizeH="0" baseline="0" smtClean="0">
                          <a:ln>
                            <a:noFill/>
                          </a:ln>
                          <a:solidFill>
                            <a:srgbClr val="267326"/>
                          </a:solidFill>
                          <a:effectLst/>
                          <a:latin typeface="微软雅黑" pitchFamily="34" charset="-122"/>
                          <a:ea typeface="微软雅黑" pitchFamily="34" charset="-122"/>
                        </a:rPr>
                        <a:t>～</a:t>
                      </a: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172.31</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16</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FBFB"/>
                    </a:solidFill>
                  </a:tcPr>
                </a:tc>
              </a:tr>
              <a:tr h="35900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C</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192.168.0</a:t>
                      </a:r>
                      <a:r>
                        <a:rPr kumimoji="0" lang="zh-CN" altLang="en-US" sz="1400" b="1" i="0" u="none" strike="noStrike" cap="none" normalizeH="0" baseline="0" smtClean="0">
                          <a:ln>
                            <a:noFill/>
                          </a:ln>
                          <a:solidFill>
                            <a:srgbClr val="267326"/>
                          </a:solidFill>
                          <a:effectLst/>
                          <a:latin typeface="微软雅黑" pitchFamily="34" charset="-122"/>
                          <a:ea typeface="微软雅黑" pitchFamily="34" charset="-122"/>
                        </a:rPr>
                        <a:t>～</a:t>
                      </a:r>
                      <a:r>
                        <a:rPr kumimoji="0" lang="en-US" altLang="zh-CN" sz="1400" b="1" i="0" u="none" strike="noStrike" cap="none" normalizeH="0" baseline="0" smtClean="0">
                          <a:ln>
                            <a:noFill/>
                          </a:ln>
                          <a:solidFill>
                            <a:srgbClr val="267326"/>
                          </a:solidFill>
                          <a:effectLst/>
                          <a:latin typeface="微软雅黑" pitchFamily="34" charset="-122"/>
                          <a:ea typeface="微软雅黑" pitchFamily="34" charset="-122"/>
                        </a:rPr>
                        <a:t>192.168.255</a:t>
                      </a:r>
                      <a:endParaRPr kumimoji="0" lang="zh-CN" altLang="zh-CN" sz="1400" b="1" i="0" u="none" strike="noStrike" cap="none" normalizeH="0" baseline="0" smtClean="0">
                        <a:ln>
                          <a:noFill/>
                        </a:ln>
                        <a:solidFill>
                          <a:srgbClr val="267326"/>
                        </a:solidFill>
                        <a:effectLst/>
                        <a:latin typeface="微软雅黑" pitchFamily="34" charset="-122"/>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1400" b="1" i="0" u="none" strike="noStrike" cap="none" normalizeH="0" baseline="0" dirty="0" smtClean="0">
                        <a:ln>
                          <a:noFill/>
                        </a:ln>
                        <a:solidFill>
                          <a:srgbClr val="267326"/>
                        </a:solidFill>
                        <a:effectLst/>
                        <a:latin typeface="微软雅黑" pitchFamily="34" charset="-122"/>
                        <a:ea typeface="微软雅黑" pitchFamily="34" charset="-122"/>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1400" b="1" i="0" u="none" strike="noStrike" cap="none" normalizeH="0" baseline="0" dirty="0" smtClean="0">
                          <a:ln>
                            <a:noFill/>
                          </a:ln>
                          <a:solidFill>
                            <a:srgbClr val="267326"/>
                          </a:solidFill>
                          <a:effectLst/>
                          <a:latin typeface="微软雅黑" pitchFamily="34" charset="-122"/>
                          <a:ea typeface="微软雅黑" pitchFamily="34" charset="-122"/>
                        </a:rPr>
                        <a:t>256</a:t>
                      </a:r>
                      <a:endParaRPr kumimoji="0" lang="zh-CN" altLang="zh-CN" sz="1400" b="1" i="0" u="none" strike="noStrike" cap="none" normalizeH="0" baseline="0" dirty="0" smtClean="0">
                        <a:ln>
                          <a:noFill/>
                        </a:ln>
                        <a:solidFill>
                          <a:srgbClr val="267326"/>
                        </a:solidFill>
                        <a:effectLst/>
                        <a:latin typeface="微软雅黑" pitchFamily="34" charset="-122"/>
                        <a:ea typeface="微软雅黑" pitchFamily="34" charset="-122"/>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BFBFB"/>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9" name="标题 1"/>
          <p:cNvSpPr>
            <a:spLocks noGrp="1"/>
          </p:cNvSpPr>
          <p:nvPr>
            <p:ph type="title" idx="4294967295"/>
          </p:nvPr>
        </p:nvSpPr>
        <p:spPr>
          <a:xfrm>
            <a:off x="428641" y="563563"/>
            <a:ext cx="6429375" cy="857250"/>
          </a:xfrm>
        </p:spPr>
        <p:txBody>
          <a:bodyPr/>
          <a:lstStyle/>
          <a:p>
            <a:pPr algn="l"/>
            <a:r>
              <a:rPr lang="zh-CN" altLang="en-US" sz="2400" dirty="0">
                <a:solidFill>
                  <a:srgbClr val="007D7A"/>
                </a:solidFill>
                <a:latin typeface="Times New Roman" pitchFamily="18" charset="0"/>
                <a:cs typeface="Times New Roman" pitchFamily="18" charset="0"/>
              </a:rPr>
              <a:t>四、网络地址转换</a:t>
            </a:r>
            <a:r>
              <a:rPr lang="en-US" altLang="zh-CN" sz="2400" dirty="0">
                <a:solidFill>
                  <a:srgbClr val="007D7A"/>
                </a:solidFill>
                <a:latin typeface="Times New Roman" pitchFamily="18" charset="0"/>
                <a:cs typeface="Times New Roman" pitchFamily="18" charset="0"/>
              </a:rPr>
              <a:t>NAT</a:t>
            </a:r>
            <a:r>
              <a:rPr lang="zh-CN" altLang="en-US" sz="2400" dirty="0">
                <a:solidFill>
                  <a:srgbClr val="007D7A"/>
                </a:solidFill>
                <a:latin typeface="Times New Roman" pitchFamily="18" charset="0"/>
                <a:cs typeface="Times New Roman" pitchFamily="18" charset="0"/>
              </a:rPr>
              <a:t>技术</a:t>
            </a:r>
          </a:p>
        </p:txBody>
      </p:sp>
      <p:sp>
        <p:nvSpPr>
          <p:cNvPr id="381960" name="内容占位符 2"/>
          <p:cNvSpPr>
            <a:spLocks noGrp="1"/>
          </p:cNvSpPr>
          <p:nvPr>
            <p:ph idx="4294967295"/>
          </p:nvPr>
        </p:nvSpPr>
        <p:spPr>
          <a:xfrm>
            <a:off x="3286116" y="1492250"/>
            <a:ext cx="2714644" cy="1655763"/>
          </a:xfrm>
        </p:spPr>
        <p:txBody>
          <a:bodyPr/>
          <a:lstStyle/>
          <a:p>
            <a:pPr marL="0" indent="0">
              <a:lnSpc>
                <a:spcPct val="120000"/>
              </a:lnSpc>
              <a:buFontTx/>
              <a:buNone/>
            </a:pPr>
            <a:r>
              <a:rPr lang="en-US" altLang="zh-CN" sz="2000" dirty="0">
                <a:solidFill>
                  <a:srgbClr val="1A3868"/>
                </a:solidFill>
                <a:latin typeface="Times New Roman" pitchFamily="18" charset="0"/>
                <a:cs typeface="Times New Roman" pitchFamily="18" charset="0"/>
              </a:rPr>
              <a:t>NAT(Network Address Translation</a:t>
            </a:r>
            <a:r>
              <a:rPr lang="zh-CN" altLang="en-US" sz="2000" dirty="0">
                <a:solidFill>
                  <a:srgbClr val="1A3868"/>
                </a:solidFill>
                <a:latin typeface="Times New Roman" pitchFamily="18" charset="0"/>
                <a:cs typeface="Times New Roman" pitchFamily="18" charset="0"/>
              </a:rPr>
              <a:t>，</a:t>
            </a:r>
            <a:r>
              <a:rPr lang="zh-CN" altLang="en-US" sz="2000" dirty="0">
                <a:solidFill>
                  <a:srgbClr val="C00000"/>
                </a:solidFill>
                <a:latin typeface="Times New Roman" pitchFamily="18" charset="0"/>
                <a:cs typeface="Times New Roman" pitchFamily="18" charset="0"/>
              </a:rPr>
              <a:t>网络地址转换</a:t>
            </a:r>
            <a:r>
              <a:rPr lang="en-US" altLang="zh-CN" sz="2000" dirty="0">
                <a:solidFill>
                  <a:srgbClr val="1A3868"/>
                </a:solidFill>
                <a:latin typeface="Times New Roman" pitchFamily="18" charset="0"/>
                <a:cs typeface="Times New Roman" pitchFamily="18" charset="0"/>
              </a:rPr>
              <a:t>)</a:t>
            </a:r>
            <a:r>
              <a:rPr lang="zh-CN" altLang="en-US" sz="2000" dirty="0">
                <a:solidFill>
                  <a:srgbClr val="1A3868"/>
                </a:solidFill>
                <a:latin typeface="Times New Roman" pitchFamily="18" charset="0"/>
                <a:cs typeface="Times New Roman" pitchFamily="18" charset="0"/>
              </a:rPr>
              <a:t> 将</a:t>
            </a:r>
            <a:r>
              <a:rPr lang="en-US" altLang="zh-CN" sz="2000" dirty="0">
                <a:solidFill>
                  <a:srgbClr val="1A3868"/>
                </a:solidFill>
                <a:latin typeface="Times New Roman" pitchFamily="18" charset="0"/>
                <a:cs typeface="Times New Roman" pitchFamily="18" charset="0"/>
              </a:rPr>
              <a:t>IP </a:t>
            </a:r>
            <a:r>
              <a:rPr lang="zh-CN" altLang="en-US" sz="2000" dirty="0">
                <a:solidFill>
                  <a:srgbClr val="1A3868"/>
                </a:solidFill>
                <a:latin typeface="Times New Roman" pitchFamily="18" charset="0"/>
                <a:cs typeface="Times New Roman" pitchFamily="18" charset="0"/>
              </a:rPr>
              <a:t>数据包头中的</a:t>
            </a:r>
            <a:r>
              <a:rPr lang="en-US" altLang="zh-CN" sz="2000" dirty="0">
                <a:solidFill>
                  <a:srgbClr val="1A3868"/>
                </a:solidFill>
                <a:latin typeface="Times New Roman" pitchFamily="18" charset="0"/>
                <a:cs typeface="Times New Roman" pitchFamily="18" charset="0"/>
              </a:rPr>
              <a:t>IP </a:t>
            </a:r>
            <a:r>
              <a:rPr lang="zh-CN" altLang="en-US" sz="2000" dirty="0">
                <a:solidFill>
                  <a:srgbClr val="1A3868"/>
                </a:solidFill>
                <a:latin typeface="Times New Roman" pitchFamily="18" charset="0"/>
                <a:cs typeface="Times New Roman" pitchFamily="18" charset="0"/>
              </a:rPr>
              <a:t>地址转换为另一个</a:t>
            </a:r>
            <a:r>
              <a:rPr lang="en-US" altLang="zh-CN" sz="2000" dirty="0">
                <a:solidFill>
                  <a:srgbClr val="1A3868"/>
                </a:solidFill>
                <a:latin typeface="Times New Roman" pitchFamily="18" charset="0"/>
                <a:cs typeface="Times New Roman" pitchFamily="18" charset="0"/>
              </a:rPr>
              <a:t>IP </a:t>
            </a:r>
            <a:r>
              <a:rPr lang="zh-CN" altLang="en-US" sz="2000" dirty="0">
                <a:solidFill>
                  <a:srgbClr val="1A3868"/>
                </a:solidFill>
                <a:latin typeface="Times New Roman" pitchFamily="18" charset="0"/>
                <a:cs typeface="Times New Roman" pitchFamily="18" charset="0"/>
              </a:rPr>
              <a:t>地址的过程。</a:t>
            </a:r>
          </a:p>
        </p:txBody>
      </p:sp>
      <p:sp>
        <p:nvSpPr>
          <p:cNvPr id="381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381958" name="Object 1"/>
          <p:cNvGraphicFramePr>
            <a:graphicFrameLocks noChangeAspect="1"/>
          </p:cNvGraphicFramePr>
          <p:nvPr/>
        </p:nvGraphicFramePr>
        <p:xfrm>
          <a:off x="351887" y="1347788"/>
          <a:ext cx="2862791" cy="3510772"/>
        </p:xfrm>
        <a:graphic>
          <a:graphicData uri="http://schemas.openxmlformats.org/presentationml/2006/ole">
            <p:oleObj spid="_x0000_s381958" name="Visio" r:id="rId4" imgW="3308604" imgH="4474845" progId="Visio.Drawing.11">
              <p:embed/>
            </p:oleObj>
          </a:graphicData>
        </a:graphic>
      </p:graphicFrame>
      <p:sp>
        <p:nvSpPr>
          <p:cNvPr id="12" name="AutoShape 6"/>
          <p:cNvSpPr>
            <a:spLocks noChangeArrowheads="1"/>
          </p:cNvSpPr>
          <p:nvPr/>
        </p:nvSpPr>
        <p:spPr bwMode="auto">
          <a:xfrm>
            <a:off x="3002950" y="3521027"/>
            <a:ext cx="3069248" cy="623153"/>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88900" indent="-88900" eaLnBrk="0" hangingPunct="0">
              <a:lnSpc>
                <a:spcPct val="150000"/>
              </a:lnSpc>
              <a:spcBef>
                <a:spcPct val="55000"/>
              </a:spcBef>
              <a:tabLst>
                <a:tab pos="5565775" algn="l"/>
              </a:tabLst>
            </a:pPr>
            <a:r>
              <a:rPr lang="zh-CN" altLang="en-US" sz="2000" b="0" u="none" dirty="0">
                <a:solidFill>
                  <a:srgbClr val="FFFF00"/>
                </a:solidFill>
              </a:rPr>
              <a:t>快速修补</a:t>
            </a:r>
            <a:r>
              <a:rPr lang="en-US" altLang="zh-CN" sz="2000" b="0" u="none" dirty="0">
                <a:solidFill>
                  <a:srgbClr val="FFFF00"/>
                </a:solidFill>
              </a:rPr>
              <a:t>IP</a:t>
            </a:r>
            <a:r>
              <a:rPr lang="zh-CN" altLang="en-US" sz="2000" b="0" u="none" dirty="0">
                <a:solidFill>
                  <a:srgbClr val="FFFF00"/>
                </a:solidFill>
              </a:rPr>
              <a:t>地址短缺问题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6" name="标题 1"/>
          <p:cNvSpPr>
            <a:spLocks noGrp="1"/>
          </p:cNvSpPr>
          <p:nvPr>
            <p:ph type="title" idx="4294967295"/>
          </p:nvPr>
        </p:nvSpPr>
        <p:spPr>
          <a:xfrm>
            <a:off x="323850" y="635000"/>
            <a:ext cx="4968875" cy="857250"/>
          </a:xfrm>
        </p:spPr>
        <p:txBody>
          <a:bodyPr/>
          <a:lstStyle/>
          <a:p>
            <a:pPr algn="l"/>
            <a:r>
              <a:rPr lang="en-US" altLang="zh-CN" sz="2400">
                <a:solidFill>
                  <a:srgbClr val="007D7A"/>
                </a:solidFill>
                <a:latin typeface="Times New Roman" pitchFamily="18" charset="0"/>
                <a:cs typeface="Times New Roman" pitchFamily="18" charset="0"/>
              </a:rPr>
              <a:t>NAT</a:t>
            </a:r>
            <a:r>
              <a:rPr lang="zh-CN" altLang="en-US" sz="2400">
                <a:solidFill>
                  <a:srgbClr val="007D7A"/>
                </a:solidFill>
                <a:latin typeface="Times New Roman" pitchFamily="18" charset="0"/>
                <a:cs typeface="Times New Roman" pitchFamily="18" charset="0"/>
              </a:rPr>
              <a:t>的基本工作原理示意图</a:t>
            </a:r>
          </a:p>
        </p:txBody>
      </p:sp>
      <p:sp>
        <p:nvSpPr>
          <p:cNvPr id="3840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384005" name="Object 1"/>
          <p:cNvGraphicFramePr>
            <a:graphicFrameLocks noChangeAspect="1"/>
          </p:cNvGraphicFramePr>
          <p:nvPr/>
        </p:nvGraphicFramePr>
        <p:xfrm>
          <a:off x="104777" y="1500974"/>
          <a:ext cx="6110297" cy="2615892"/>
        </p:xfrm>
        <a:graphic>
          <a:graphicData uri="http://schemas.openxmlformats.org/presentationml/2006/ole">
            <p:oleObj spid="_x0000_s384005" name="Visio" r:id="rId4" imgW="5530596" imgH="2494788" progId="Visio.Drawing.11">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1" name="内容占位符 2"/>
          <p:cNvSpPr>
            <a:spLocks noGrp="1"/>
          </p:cNvSpPr>
          <p:nvPr>
            <p:ph idx="4294967295"/>
          </p:nvPr>
        </p:nvSpPr>
        <p:spPr>
          <a:xfrm>
            <a:off x="428625" y="922338"/>
            <a:ext cx="5429250" cy="720725"/>
          </a:xfrm>
        </p:spPr>
        <p:txBody>
          <a:bodyPr/>
          <a:lstStyle/>
          <a:p>
            <a:pPr>
              <a:spcBef>
                <a:spcPct val="0"/>
              </a:spcBef>
              <a:buFontTx/>
              <a:buNone/>
            </a:pPr>
            <a:r>
              <a:rPr lang="en-US" altLang="zh-CN" b="1" dirty="0">
                <a:solidFill>
                  <a:srgbClr val="007D7A"/>
                </a:solidFill>
                <a:latin typeface="Times New Roman" pitchFamily="18" charset="0"/>
                <a:cs typeface="Times New Roman" pitchFamily="18" charset="0"/>
              </a:rPr>
              <a:t>IPv4</a:t>
            </a:r>
            <a:r>
              <a:rPr lang="zh-CN" altLang="en-US" b="1" dirty="0">
                <a:solidFill>
                  <a:srgbClr val="007D7A"/>
                </a:solidFill>
                <a:latin typeface="Times New Roman" pitchFamily="18" charset="0"/>
                <a:cs typeface="Times New Roman" pitchFamily="18" charset="0"/>
              </a:rPr>
              <a:t>地址技术发展的</a:t>
            </a:r>
            <a:r>
              <a:rPr lang="en-US" altLang="zh-CN" b="1" dirty="0">
                <a:solidFill>
                  <a:srgbClr val="007D7A"/>
                </a:solidFill>
                <a:latin typeface="Times New Roman" pitchFamily="18" charset="0"/>
                <a:cs typeface="Times New Roman" pitchFamily="18" charset="0"/>
              </a:rPr>
              <a:t>4</a:t>
            </a:r>
            <a:r>
              <a:rPr lang="zh-CN" altLang="en-US" b="1" dirty="0">
                <a:solidFill>
                  <a:srgbClr val="007D7A"/>
                </a:solidFill>
                <a:latin typeface="Times New Roman" pitchFamily="18" charset="0"/>
                <a:cs typeface="Times New Roman" pitchFamily="18" charset="0"/>
              </a:rPr>
              <a:t>个阶段</a:t>
            </a:r>
          </a:p>
        </p:txBody>
      </p:sp>
      <p:sp>
        <p:nvSpPr>
          <p:cNvPr id="3932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393220" name="Object 5"/>
          <p:cNvGraphicFramePr>
            <a:graphicFrameLocks noChangeAspect="1"/>
          </p:cNvGraphicFramePr>
          <p:nvPr/>
        </p:nvGraphicFramePr>
        <p:xfrm>
          <a:off x="142844" y="1500974"/>
          <a:ext cx="6537339" cy="2604351"/>
        </p:xfrm>
        <a:graphic>
          <a:graphicData uri="http://schemas.openxmlformats.org/presentationml/2006/ole">
            <p:oleObj spid="_x0000_s393220" name="Visio" r:id="rId4" imgW="5314950" imgH="2116836" progId="Visio.Drawing.11">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ChangeArrowheads="1"/>
          </p:cNvSpPr>
          <p:nvPr>
            <p:ph type="title" idx="4294967295"/>
          </p:nvPr>
        </p:nvSpPr>
        <p:spPr>
          <a:xfrm>
            <a:off x="428641" y="654050"/>
            <a:ext cx="6429375" cy="622300"/>
          </a:xfrm>
        </p:spPr>
        <p:txBody>
          <a:bodyPr anchor="b"/>
          <a:lstStyle/>
          <a:p>
            <a:pPr algn="l"/>
            <a:r>
              <a:rPr lang="zh-CN" altLang="en-US" sz="2400">
                <a:solidFill>
                  <a:srgbClr val="007D7A"/>
                </a:solidFill>
                <a:latin typeface="Times New Roman" pitchFamily="18" charset="0"/>
                <a:cs typeface="Times New Roman" pitchFamily="18" charset="0"/>
              </a:rPr>
              <a:t>一、划分子网的三级地址结构</a:t>
            </a:r>
          </a:p>
        </p:txBody>
      </p:sp>
      <p:sp>
        <p:nvSpPr>
          <p:cNvPr id="395266" name="Text Box 4"/>
          <p:cNvSpPr txBox="1">
            <a:spLocks noChangeArrowheads="1"/>
          </p:cNvSpPr>
          <p:nvPr/>
        </p:nvSpPr>
        <p:spPr bwMode="auto">
          <a:xfrm>
            <a:off x="428596" y="1358098"/>
            <a:ext cx="4733925" cy="396875"/>
          </a:xfrm>
          <a:prstGeom prst="rect">
            <a:avLst/>
          </a:prstGeom>
          <a:noFill/>
          <a:ln w="9525">
            <a:noFill/>
            <a:miter lim="800000"/>
            <a:headEnd/>
            <a:tailEnd/>
          </a:ln>
        </p:spPr>
        <p:txBody>
          <a:bodyPr wrap="none">
            <a:spAutoFit/>
          </a:bodyPr>
          <a:lstStyle/>
          <a:p>
            <a:r>
              <a:rPr lang="en-US" altLang="zh-CN" sz="2000" b="0" u="none" dirty="0">
                <a:solidFill>
                  <a:srgbClr val="1A3868"/>
                </a:solidFill>
              </a:rPr>
              <a:t>IP </a:t>
            </a:r>
            <a:r>
              <a:rPr lang="zh-CN" altLang="en-US" sz="2000" b="0" u="none" dirty="0">
                <a:solidFill>
                  <a:srgbClr val="1A3868"/>
                </a:solidFill>
              </a:rPr>
              <a:t>地址的使用范围 </a:t>
            </a:r>
            <a:r>
              <a:rPr lang="en-US" altLang="zh-CN" sz="2000" b="0" u="none" dirty="0">
                <a:solidFill>
                  <a:srgbClr val="1A3868"/>
                </a:solidFill>
              </a:rPr>
              <a:t>/ </a:t>
            </a:r>
            <a:r>
              <a:rPr lang="zh-CN" altLang="en-US" sz="2000" b="0" u="none" dirty="0">
                <a:solidFill>
                  <a:srgbClr val="1A3868"/>
                </a:solidFill>
              </a:rPr>
              <a:t>地址有效利用率分析</a:t>
            </a:r>
            <a:endParaRPr lang="en-US" altLang="zh-CN" b="0" u="none" dirty="0">
              <a:solidFill>
                <a:schemeClr val="hlink"/>
              </a:solidFill>
              <a:latin typeface="Tahoma" pitchFamily="34" charset="0"/>
              <a:ea typeface="宋体" charset="-122"/>
            </a:endParaRPr>
          </a:p>
        </p:txBody>
      </p:sp>
      <p:sp>
        <p:nvSpPr>
          <p:cNvPr id="395267" name="Text Box 5"/>
          <p:cNvSpPr txBox="1">
            <a:spLocks noChangeArrowheads="1"/>
          </p:cNvSpPr>
          <p:nvPr/>
        </p:nvSpPr>
        <p:spPr bwMode="auto">
          <a:xfrm>
            <a:off x="53975" y="2163763"/>
            <a:ext cx="6534150" cy="1941512"/>
          </a:xfrm>
          <a:prstGeom prst="rect">
            <a:avLst/>
          </a:prstGeom>
          <a:noFill/>
          <a:ln w="9525">
            <a:noFill/>
            <a:miter lim="800000"/>
            <a:headEnd/>
            <a:tailEnd/>
          </a:ln>
        </p:spPr>
        <p:txBody>
          <a:bodyPr>
            <a:spAutoFit/>
          </a:bodyPr>
          <a:lstStyle/>
          <a:p>
            <a:r>
              <a:rPr lang="zh-CN" altLang="en-US" sz="1600" u="none">
                <a:solidFill>
                  <a:srgbClr val="18386B"/>
                </a:solidFill>
                <a:latin typeface="Arial" charset="0"/>
              </a:rPr>
              <a:t>  网络            最大         第一个    最后一个            每个网络</a:t>
            </a:r>
          </a:p>
          <a:p>
            <a:r>
              <a:rPr lang="zh-CN" altLang="en-US" sz="1600" u="none">
                <a:solidFill>
                  <a:srgbClr val="18386B"/>
                </a:solidFill>
                <a:latin typeface="Arial" charset="0"/>
              </a:rPr>
              <a:t>  类别          网络数       可用的     可用的               中最大的    </a:t>
            </a:r>
          </a:p>
          <a:p>
            <a:pPr>
              <a:spcAft>
                <a:spcPct val="70000"/>
              </a:spcAft>
            </a:pPr>
            <a:r>
              <a:rPr lang="zh-CN" altLang="en-US" sz="1600" u="none">
                <a:solidFill>
                  <a:srgbClr val="18386B"/>
                </a:solidFill>
                <a:latin typeface="Arial" charset="0"/>
              </a:rPr>
              <a:t>                                     网络号     网络号                主机数</a:t>
            </a:r>
          </a:p>
          <a:p>
            <a:pPr>
              <a:spcBef>
                <a:spcPct val="25000"/>
              </a:spcBef>
            </a:pPr>
            <a:r>
              <a:rPr lang="zh-CN" altLang="en-US" sz="1600" u="none">
                <a:solidFill>
                  <a:srgbClr val="18386B"/>
                </a:solidFill>
                <a:latin typeface="Arial" charset="0"/>
              </a:rPr>
              <a:t>    </a:t>
            </a:r>
            <a:r>
              <a:rPr lang="en-US" altLang="zh-CN" sz="1400" u="none">
                <a:solidFill>
                  <a:srgbClr val="18386B"/>
                </a:solidFill>
                <a:latin typeface="Arial" charset="0"/>
              </a:rPr>
              <a:t>A           126 (2</a:t>
            </a:r>
            <a:r>
              <a:rPr lang="en-US" altLang="zh-CN" sz="1400" u="none" baseline="30000">
                <a:solidFill>
                  <a:srgbClr val="18386B"/>
                </a:solidFill>
                <a:latin typeface="Arial" charset="0"/>
              </a:rPr>
              <a:t>7</a:t>
            </a:r>
            <a:r>
              <a:rPr lang="en-US" altLang="zh-CN" sz="1400" u="none">
                <a:solidFill>
                  <a:srgbClr val="18386B"/>
                </a:solidFill>
                <a:latin typeface="Arial" charset="0"/>
              </a:rPr>
              <a:t> – 2)           1               126           16,777,214(2</a:t>
            </a:r>
            <a:r>
              <a:rPr lang="en-US" altLang="zh-CN" sz="1400" u="none" baseline="30000">
                <a:solidFill>
                  <a:srgbClr val="18386B"/>
                </a:solidFill>
                <a:latin typeface="Arial" charset="0"/>
              </a:rPr>
              <a:t>24</a:t>
            </a:r>
            <a:r>
              <a:rPr lang="en-US" altLang="zh-CN" sz="1400" u="none">
                <a:solidFill>
                  <a:srgbClr val="18386B"/>
                </a:solidFill>
                <a:latin typeface="Arial" charset="0"/>
              </a:rPr>
              <a:t> </a:t>
            </a:r>
            <a:r>
              <a:rPr lang="en-US" altLang="zh-CN" sz="1400" u="none">
                <a:solidFill>
                  <a:srgbClr val="18386B"/>
                </a:solidFill>
                <a:latin typeface="Arial" charset="0"/>
                <a:sym typeface="Symbol" pitchFamily="18" charset="2"/>
              </a:rPr>
              <a:t> 2</a:t>
            </a:r>
            <a:r>
              <a:rPr lang="en-US" altLang="zh-CN" sz="1400" u="none">
                <a:solidFill>
                  <a:srgbClr val="18386B"/>
                </a:solidFill>
                <a:latin typeface="Arial" charset="0"/>
              </a:rPr>
              <a:t>)</a:t>
            </a:r>
            <a:endParaRPr lang="zh-CN" altLang="en-US" sz="1400" u="none">
              <a:solidFill>
                <a:srgbClr val="18386B"/>
              </a:solidFill>
              <a:latin typeface="Arial" charset="0"/>
            </a:endParaRPr>
          </a:p>
          <a:p>
            <a:pPr>
              <a:spcBef>
                <a:spcPct val="50000"/>
              </a:spcBef>
            </a:pPr>
            <a:r>
              <a:rPr lang="en-US" altLang="zh-CN" sz="1400" u="none">
                <a:solidFill>
                  <a:srgbClr val="18386B"/>
                </a:solidFill>
                <a:latin typeface="Arial" charset="0"/>
              </a:rPr>
              <a:t>     B        16,383(2</a:t>
            </a:r>
            <a:r>
              <a:rPr lang="en-US" altLang="zh-CN" sz="1400" u="none" baseline="30000">
                <a:solidFill>
                  <a:srgbClr val="18386B"/>
                </a:solidFill>
                <a:latin typeface="Arial" charset="0"/>
              </a:rPr>
              <a:t>14</a:t>
            </a:r>
            <a:r>
              <a:rPr lang="en-US" altLang="zh-CN" sz="1400" u="none">
                <a:solidFill>
                  <a:srgbClr val="18386B"/>
                </a:solidFill>
                <a:latin typeface="Arial" charset="0"/>
              </a:rPr>
              <a:t> </a:t>
            </a:r>
            <a:r>
              <a:rPr lang="en-US" altLang="zh-CN" sz="1400" u="none">
                <a:solidFill>
                  <a:srgbClr val="18386B"/>
                </a:solidFill>
                <a:latin typeface="Arial" charset="0"/>
                <a:sym typeface="Symbol" pitchFamily="18" charset="2"/>
              </a:rPr>
              <a:t> 1</a:t>
            </a:r>
            <a:r>
              <a:rPr lang="en-US" altLang="zh-CN" sz="1400" u="none">
                <a:solidFill>
                  <a:srgbClr val="18386B"/>
                </a:solidFill>
                <a:latin typeface="Arial" charset="0"/>
              </a:rPr>
              <a:t>)     128.1        191.255           65,534(2</a:t>
            </a:r>
            <a:r>
              <a:rPr lang="en-US" altLang="zh-CN" sz="1400" u="none" baseline="30000">
                <a:solidFill>
                  <a:srgbClr val="18386B"/>
                </a:solidFill>
                <a:latin typeface="Arial" charset="0"/>
              </a:rPr>
              <a:t>16</a:t>
            </a:r>
            <a:r>
              <a:rPr lang="en-US" altLang="zh-CN" sz="1400" u="none">
                <a:solidFill>
                  <a:srgbClr val="18386B"/>
                </a:solidFill>
                <a:latin typeface="Arial" charset="0"/>
              </a:rPr>
              <a:t> </a:t>
            </a:r>
            <a:r>
              <a:rPr lang="en-US" altLang="zh-CN" sz="1400" u="none">
                <a:solidFill>
                  <a:srgbClr val="18386B"/>
                </a:solidFill>
                <a:latin typeface="Arial" charset="0"/>
                <a:sym typeface="Symbol" pitchFamily="18" charset="2"/>
              </a:rPr>
              <a:t> 2</a:t>
            </a:r>
            <a:r>
              <a:rPr lang="en-US" altLang="zh-CN" sz="1400" u="none">
                <a:solidFill>
                  <a:srgbClr val="18386B"/>
                </a:solidFill>
                <a:latin typeface="Arial" charset="0"/>
              </a:rPr>
              <a:t>)</a:t>
            </a:r>
          </a:p>
          <a:p>
            <a:pPr>
              <a:spcBef>
                <a:spcPct val="50000"/>
              </a:spcBef>
            </a:pPr>
            <a:r>
              <a:rPr lang="en-US" altLang="zh-CN" sz="1400" u="none">
                <a:solidFill>
                  <a:srgbClr val="18386B"/>
                </a:solidFill>
                <a:latin typeface="Arial" charset="0"/>
              </a:rPr>
              <a:t>     C     2,097,151 (2</a:t>
            </a:r>
            <a:r>
              <a:rPr lang="en-US" altLang="zh-CN" sz="1400" u="none" baseline="30000">
                <a:solidFill>
                  <a:srgbClr val="18386B"/>
                </a:solidFill>
                <a:latin typeface="Arial" charset="0"/>
              </a:rPr>
              <a:t>21 </a:t>
            </a:r>
            <a:r>
              <a:rPr lang="en-US" altLang="zh-CN" sz="1400" u="none">
                <a:solidFill>
                  <a:srgbClr val="18386B"/>
                </a:solidFill>
                <a:latin typeface="Arial" charset="0"/>
                <a:sym typeface="Symbol" pitchFamily="18" charset="2"/>
              </a:rPr>
              <a:t> 1</a:t>
            </a:r>
            <a:r>
              <a:rPr lang="en-US" altLang="zh-CN" sz="1400" u="none">
                <a:solidFill>
                  <a:srgbClr val="18386B"/>
                </a:solidFill>
                <a:latin typeface="Arial" charset="0"/>
              </a:rPr>
              <a:t>) 192.0.1   223.255.255         254(2</a:t>
            </a:r>
            <a:r>
              <a:rPr lang="en-US" altLang="zh-CN" sz="1400" u="none" baseline="30000">
                <a:solidFill>
                  <a:srgbClr val="18386B"/>
                </a:solidFill>
                <a:latin typeface="Arial" charset="0"/>
              </a:rPr>
              <a:t>8</a:t>
            </a:r>
            <a:r>
              <a:rPr lang="en-US" altLang="zh-CN" sz="1400" u="none">
                <a:solidFill>
                  <a:srgbClr val="18386B"/>
                </a:solidFill>
                <a:latin typeface="Arial" charset="0"/>
              </a:rPr>
              <a:t> </a:t>
            </a:r>
            <a:r>
              <a:rPr lang="en-US" altLang="zh-CN" sz="1400" u="none">
                <a:solidFill>
                  <a:srgbClr val="18386B"/>
                </a:solidFill>
                <a:latin typeface="Arial" charset="0"/>
                <a:sym typeface="Symbol" pitchFamily="18" charset="2"/>
              </a:rPr>
              <a:t> 2</a:t>
            </a:r>
            <a:r>
              <a:rPr lang="en-US" altLang="zh-CN" sz="1400" u="none">
                <a:solidFill>
                  <a:srgbClr val="18386B"/>
                </a:solidFill>
                <a:latin typeface="Arial" charset="0"/>
              </a:rPr>
              <a:t>)</a:t>
            </a:r>
          </a:p>
        </p:txBody>
      </p:sp>
      <p:grpSp>
        <p:nvGrpSpPr>
          <p:cNvPr id="395279" name="Group 15"/>
          <p:cNvGrpSpPr>
            <a:grpSpLocks/>
          </p:cNvGrpSpPr>
          <p:nvPr/>
        </p:nvGrpSpPr>
        <p:grpSpPr bwMode="auto">
          <a:xfrm>
            <a:off x="252413" y="1995488"/>
            <a:ext cx="6048375" cy="2225675"/>
            <a:chOff x="134" y="1439"/>
            <a:chExt cx="4061" cy="1447"/>
          </a:xfrm>
        </p:grpSpPr>
        <p:sp>
          <p:nvSpPr>
            <p:cNvPr id="395268" name="Line 6"/>
            <p:cNvSpPr>
              <a:spLocks noChangeShapeType="1"/>
            </p:cNvSpPr>
            <p:nvPr/>
          </p:nvSpPr>
          <p:spPr bwMode="auto">
            <a:xfrm>
              <a:off x="134" y="2057"/>
              <a:ext cx="4061" cy="0"/>
            </a:xfrm>
            <a:prstGeom prst="line">
              <a:avLst/>
            </a:prstGeom>
            <a:noFill/>
            <a:ln w="28575">
              <a:solidFill>
                <a:schemeClr val="tx2"/>
              </a:solidFill>
              <a:round/>
              <a:headEnd/>
              <a:tailEnd/>
            </a:ln>
          </p:spPr>
          <p:txBody>
            <a:bodyPr/>
            <a:lstStyle/>
            <a:p>
              <a:endParaRPr lang="zh-CN" altLang="en-US"/>
            </a:p>
          </p:txBody>
        </p:sp>
        <p:sp>
          <p:nvSpPr>
            <p:cNvPr id="395269" name="Line 7"/>
            <p:cNvSpPr>
              <a:spLocks noChangeShapeType="1"/>
            </p:cNvSpPr>
            <p:nvPr/>
          </p:nvSpPr>
          <p:spPr bwMode="auto">
            <a:xfrm rot="-5400000">
              <a:off x="-262" y="2154"/>
              <a:ext cx="1430" cy="0"/>
            </a:xfrm>
            <a:prstGeom prst="line">
              <a:avLst/>
            </a:prstGeom>
            <a:noFill/>
            <a:ln w="19050">
              <a:solidFill>
                <a:schemeClr val="tx2"/>
              </a:solidFill>
              <a:round/>
              <a:headEnd/>
              <a:tailEnd/>
            </a:ln>
          </p:spPr>
          <p:txBody>
            <a:bodyPr/>
            <a:lstStyle/>
            <a:p>
              <a:endParaRPr lang="zh-CN" altLang="en-US"/>
            </a:p>
          </p:txBody>
        </p:sp>
        <p:sp>
          <p:nvSpPr>
            <p:cNvPr id="395270" name="Line 8"/>
            <p:cNvSpPr>
              <a:spLocks noChangeShapeType="1"/>
            </p:cNvSpPr>
            <p:nvPr/>
          </p:nvSpPr>
          <p:spPr bwMode="auto">
            <a:xfrm rot="-5400000">
              <a:off x="745" y="2169"/>
              <a:ext cx="1429" cy="0"/>
            </a:xfrm>
            <a:prstGeom prst="line">
              <a:avLst/>
            </a:prstGeom>
            <a:noFill/>
            <a:ln w="19050">
              <a:solidFill>
                <a:schemeClr val="tx2"/>
              </a:solidFill>
              <a:round/>
              <a:headEnd/>
              <a:tailEnd/>
            </a:ln>
          </p:spPr>
          <p:txBody>
            <a:bodyPr/>
            <a:lstStyle/>
            <a:p>
              <a:endParaRPr lang="zh-CN" altLang="en-US"/>
            </a:p>
          </p:txBody>
        </p:sp>
        <p:sp>
          <p:nvSpPr>
            <p:cNvPr id="395271" name="Line 9"/>
            <p:cNvSpPr>
              <a:spLocks noChangeShapeType="1"/>
            </p:cNvSpPr>
            <p:nvPr/>
          </p:nvSpPr>
          <p:spPr bwMode="auto">
            <a:xfrm rot="-5400000">
              <a:off x="1215" y="2169"/>
              <a:ext cx="1429" cy="0"/>
            </a:xfrm>
            <a:prstGeom prst="line">
              <a:avLst/>
            </a:prstGeom>
            <a:noFill/>
            <a:ln w="19050">
              <a:solidFill>
                <a:schemeClr val="tx2"/>
              </a:solidFill>
              <a:round/>
              <a:headEnd/>
              <a:tailEnd/>
            </a:ln>
          </p:spPr>
          <p:txBody>
            <a:bodyPr/>
            <a:lstStyle/>
            <a:p>
              <a:endParaRPr lang="zh-CN" altLang="en-US"/>
            </a:p>
          </p:txBody>
        </p:sp>
        <p:sp>
          <p:nvSpPr>
            <p:cNvPr id="395272" name="Line 10"/>
            <p:cNvSpPr>
              <a:spLocks noChangeShapeType="1"/>
            </p:cNvSpPr>
            <p:nvPr/>
          </p:nvSpPr>
          <p:spPr bwMode="auto">
            <a:xfrm rot="-5400000">
              <a:off x="2020" y="2169"/>
              <a:ext cx="1429" cy="0"/>
            </a:xfrm>
            <a:prstGeom prst="line">
              <a:avLst/>
            </a:prstGeom>
            <a:noFill/>
            <a:ln w="19050">
              <a:solidFill>
                <a:schemeClr val="tx2"/>
              </a:solidFill>
              <a:round/>
              <a:headEnd/>
              <a:tailEnd/>
            </a:ln>
          </p:spPr>
          <p:txBody>
            <a:bodyPr/>
            <a:lstStyle/>
            <a:p>
              <a:endParaRPr lang="zh-CN" altLang="en-US"/>
            </a:p>
          </p:txBody>
        </p:sp>
        <p:sp>
          <p:nvSpPr>
            <p:cNvPr id="395273" name="Line 11"/>
            <p:cNvSpPr>
              <a:spLocks noChangeShapeType="1"/>
            </p:cNvSpPr>
            <p:nvPr/>
          </p:nvSpPr>
          <p:spPr bwMode="auto">
            <a:xfrm>
              <a:off x="134" y="1446"/>
              <a:ext cx="4061" cy="0"/>
            </a:xfrm>
            <a:prstGeom prst="line">
              <a:avLst/>
            </a:prstGeom>
            <a:noFill/>
            <a:ln w="28575">
              <a:solidFill>
                <a:schemeClr val="tx2"/>
              </a:solidFill>
              <a:round/>
              <a:headEnd/>
              <a:tailEnd/>
            </a:ln>
          </p:spPr>
          <p:txBody>
            <a:bodyPr/>
            <a:lstStyle/>
            <a:p>
              <a:endParaRPr lang="zh-CN" altLang="en-US"/>
            </a:p>
          </p:txBody>
        </p:sp>
        <p:sp>
          <p:nvSpPr>
            <p:cNvPr id="395274" name="Line 12"/>
            <p:cNvSpPr>
              <a:spLocks noChangeShapeType="1"/>
            </p:cNvSpPr>
            <p:nvPr/>
          </p:nvSpPr>
          <p:spPr bwMode="auto">
            <a:xfrm>
              <a:off x="134" y="2886"/>
              <a:ext cx="4061" cy="0"/>
            </a:xfrm>
            <a:prstGeom prst="line">
              <a:avLst/>
            </a:prstGeom>
            <a:noFill/>
            <a:ln w="28575">
              <a:solidFill>
                <a:schemeClr val="tx2"/>
              </a:solidFill>
              <a:round/>
              <a:headEnd/>
              <a:tailEnd/>
            </a:ln>
          </p:spPr>
          <p:txBody>
            <a:bodyPr/>
            <a:lstStyle/>
            <a:p>
              <a:endParaRPr lang="zh-CN" altLang="en-US"/>
            </a:p>
          </p:txBody>
        </p:sp>
      </p:grpSp>
      <p:sp>
        <p:nvSpPr>
          <p:cNvPr id="12" name="AutoShape 6"/>
          <p:cNvSpPr>
            <a:spLocks noChangeArrowheads="1"/>
          </p:cNvSpPr>
          <p:nvPr/>
        </p:nvSpPr>
        <p:spPr bwMode="auto">
          <a:xfrm>
            <a:off x="3786182" y="2143916"/>
            <a:ext cx="2850360" cy="1013121"/>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88900" eaLnBrk="0" hangingPunct="0">
              <a:lnSpc>
                <a:spcPct val="120000"/>
              </a:lnSpc>
              <a:spcBef>
                <a:spcPct val="30000"/>
              </a:spcBef>
              <a:tabLst>
                <a:tab pos="5565775" algn="l"/>
              </a:tabLst>
            </a:pPr>
            <a:r>
              <a:rPr lang="zh-CN" altLang="en-US" sz="2000" b="0" u="none" dirty="0">
                <a:solidFill>
                  <a:srgbClr val="FFFF00"/>
                </a:solidFill>
              </a:rPr>
              <a:t>不可能需要如此多的结点，路由表过大。</a:t>
            </a:r>
          </a:p>
        </p:txBody>
      </p:sp>
      <p:sp>
        <p:nvSpPr>
          <p:cNvPr id="2" name="AutoShape 6"/>
          <p:cNvSpPr>
            <a:spLocks noChangeArrowheads="1"/>
          </p:cNvSpPr>
          <p:nvPr/>
        </p:nvSpPr>
        <p:spPr bwMode="auto">
          <a:xfrm>
            <a:off x="4071934" y="4097290"/>
            <a:ext cx="2350383" cy="770651"/>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88900" algn="ctr" eaLnBrk="0" hangingPunct="0">
              <a:tabLst>
                <a:tab pos="5565775" algn="l"/>
              </a:tabLst>
            </a:pPr>
            <a:r>
              <a:rPr lang="zh-CN" altLang="en-US" sz="2000" b="0" u="none" dirty="0">
                <a:solidFill>
                  <a:srgbClr val="FFFF00"/>
                </a:solidFill>
              </a:rPr>
              <a:t>结点（主机</a:t>
            </a:r>
            <a:r>
              <a:rPr lang="en-US" altLang="zh-CN" sz="2000" b="0" u="none" dirty="0">
                <a:solidFill>
                  <a:srgbClr val="FFFF00"/>
                </a:solidFill>
              </a:rPr>
              <a:t>+</a:t>
            </a:r>
            <a:r>
              <a:rPr lang="zh-CN" altLang="en-US" sz="2000" b="0" u="none" dirty="0">
                <a:solidFill>
                  <a:srgbClr val="FFFF00"/>
                </a:solidFill>
              </a:rPr>
              <a:t>路由器）数又过少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内容占位符 2"/>
          <p:cNvSpPr>
            <a:spLocks noGrp="1"/>
          </p:cNvSpPr>
          <p:nvPr>
            <p:ph idx="4294967295"/>
          </p:nvPr>
        </p:nvSpPr>
        <p:spPr>
          <a:xfrm>
            <a:off x="250825" y="1565275"/>
            <a:ext cx="5976938" cy="2159000"/>
          </a:xfrm>
        </p:spPr>
        <p:txBody>
          <a:bodyPr/>
          <a:lstStyle/>
          <a:p>
            <a:pPr>
              <a:lnSpc>
                <a:spcPct val="120000"/>
              </a:lnSpc>
              <a:spcAft>
                <a:spcPct val="10000"/>
              </a:spcAft>
            </a:pPr>
            <a:r>
              <a:rPr lang="zh-CN" altLang="en-US" sz="2000" dirty="0">
                <a:solidFill>
                  <a:srgbClr val="1A3868"/>
                </a:solidFill>
                <a:latin typeface="Times New Roman" pitchFamily="18" charset="0"/>
                <a:cs typeface="Times New Roman" pitchFamily="18" charset="0"/>
              </a:rPr>
              <a:t>三级层次的</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a:t>
            </a:r>
            <a:r>
              <a:rPr lang="en-US" altLang="zh-CN" sz="2000" dirty="0">
                <a:solidFill>
                  <a:srgbClr val="1A3868"/>
                </a:solidFill>
                <a:latin typeface="Times New Roman" pitchFamily="18" charset="0"/>
                <a:cs typeface="Times New Roman" pitchFamily="18" charset="0"/>
              </a:rPr>
              <a:t>net ID - subnet ID - host ID</a:t>
            </a:r>
            <a:endParaRPr lang="zh-CN" altLang="en-US" sz="2000" dirty="0">
              <a:solidFill>
                <a:srgbClr val="1A3868"/>
              </a:solidFill>
              <a:latin typeface="Times New Roman" pitchFamily="18" charset="0"/>
              <a:cs typeface="Times New Roman" pitchFamily="18" charset="0"/>
            </a:endParaRPr>
          </a:p>
          <a:p>
            <a:pPr>
              <a:lnSpc>
                <a:spcPct val="120000"/>
              </a:lnSpc>
              <a:spcAft>
                <a:spcPct val="10000"/>
              </a:spcAft>
            </a:pPr>
            <a:r>
              <a:rPr lang="zh-CN" altLang="en-US" sz="2000" dirty="0">
                <a:solidFill>
                  <a:srgbClr val="1A3868"/>
                </a:solidFill>
                <a:latin typeface="Times New Roman" pitchFamily="18" charset="0"/>
                <a:cs typeface="Times New Roman" pitchFamily="18" charset="0"/>
              </a:rPr>
              <a:t>划分子网就是将一个大网分成几个较小的网络。子网之间的距离必须很近。</a:t>
            </a:r>
          </a:p>
          <a:p>
            <a:pPr>
              <a:lnSpc>
                <a:spcPct val="120000"/>
              </a:lnSpc>
              <a:spcAft>
                <a:spcPct val="10000"/>
              </a:spcAft>
            </a:pPr>
            <a:r>
              <a:rPr lang="zh-CN" altLang="en-US" sz="2000" dirty="0" smtClean="0">
                <a:solidFill>
                  <a:srgbClr val="1A3868"/>
                </a:solidFill>
                <a:latin typeface="Times New Roman" pitchFamily="18" charset="0"/>
                <a:cs typeface="Times New Roman" pitchFamily="18" charset="0"/>
              </a:rPr>
              <a:t>分配子网是一个组织和单位内部的事，既不要向</a:t>
            </a:r>
            <a:r>
              <a:rPr lang="en-US" altLang="zh-CN" sz="2000" dirty="0" smtClean="0">
                <a:solidFill>
                  <a:srgbClr val="1A3868"/>
                </a:solidFill>
                <a:latin typeface="Times New Roman" pitchFamily="18" charset="0"/>
                <a:cs typeface="Times New Roman" pitchFamily="18" charset="0"/>
              </a:rPr>
              <a:t>ICANN</a:t>
            </a:r>
            <a:r>
              <a:rPr lang="zh-CN" altLang="en-US" sz="2000" dirty="0" smtClean="0">
                <a:solidFill>
                  <a:srgbClr val="1A3868"/>
                </a:solidFill>
                <a:latin typeface="Times New Roman" pitchFamily="18" charset="0"/>
                <a:cs typeface="Times New Roman" pitchFamily="18" charset="0"/>
              </a:rPr>
              <a:t>申请，也不需要改变任何外部的数据库。</a:t>
            </a:r>
            <a:endParaRPr lang="zh-CN" altLang="en-US" sz="1600" b="1" dirty="0">
              <a:solidFill>
                <a:srgbClr val="2D2DB9"/>
              </a:solidFill>
              <a:latin typeface="Times New Roman" pitchFamily="18" charset="0"/>
              <a:cs typeface="Times New Roman" pitchFamily="18" charset="0"/>
            </a:endParaRPr>
          </a:p>
        </p:txBody>
      </p:sp>
      <p:sp>
        <p:nvSpPr>
          <p:cNvPr id="397317" name="Rectangle 2"/>
          <p:cNvSpPr>
            <a:spLocks noChangeArrowheads="1"/>
          </p:cNvSpPr>
          <p:nvPr/>
        </p:nvSpPr>
        <p:spPr bwMode="auto">
          <a:xfrm>
            <a:off x="285750" y="725488"/>
            <a:ext cx="6429375" cy="622300"/>
          </a:xfrm>
          <a:prstGeom prst="rect">
            <a:avLst/>
          </a:prstGeom>
          <a:noFill/>
          <a:ln w="9525">
            <a:noFill/>
            <a:miter lim="800000"/>
            <a:headEnd/>
            <a:tailEnd/>
          </a:ln>
        </p:spPr>
        <p:txBody>
          <a:bodyPr anchor="b"/>
          <a:lstStyle/>
          <a:p>
            <a:pPr eaLnBrk="0" hangingPunct="0"/>
            <a:r>
              <a:rPr lang="zh-CN" altLang="en-US" sz="2400" u="none">
                <a:solidFill>
                  <a:srgbClr val="007D7A"/>
                </a:solidFill>
              </a:rPr>
              <a:t>划分子网技术的要点：</a:t>
            </a:r>
          </a:p>
        </p:txBody>
      </p:sp>
      <p:sp>
        <p:nvSpPr>
          <p:cNvPr id="12" name="AutoShape 6"/>
          <p:cNvSpPr>
            <a:spLocks noChangeArrowheads="1"/>
          </p:cNvSpPr>
          <p:nvPr/>
        </p:nvSpPr>
        <p:spPr bwMode="auto">
          <a:xfrm>
            <a:off x="416513" y="3952827"/>
            <a:ext cx="5436685" cy="770652"/>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88900" indent="179388" eaLnBrk="0" hangingPunct="0">
              <a:lnSpc>
                <a:spcPct val="150000"/>
              </a:lnSpc>
              <a:spcBef>
                <a:spcPct val="55000"/>
              </a:spcBef>
              <a:tabLst>
                <a:tab pos="5565775" algn="l"/>
              </a:tabLst>
            </a:pPr>
            <a:r>
              <a:rPr lang="en-US" altLang="zh-CN" sz="2000" b="0" u="none">
                <a:solidFill>
                  <a:srgbClr val="FFFF00"/>
                </a:solidFill>
              </a:rPr>
              <a:t>IP</a:t>
            </a:r>
            <a:r>
              <a:rPr lang="zh-CN" altLang="en-US" sz="2000" b="0" u="none">
                <a:solidFill>
                  <a:srgbClr val="FFFF00"/>
                </a:solidFill>
              </a:rPr>
              <a:t>地址 </a:t>
            </a:r>
            <a:r>
              <a:rPr lang="en-US" altLang="zh-CN" sz="2000" b="0" u="none">
                <a:solidFill>
                  <a:srgbClr val="FFFF00"/>
                </a:solidFill>
              </a:rPr>
              <a:t>::= {&lt;</a:t>
            </a:r>
            <a:r>
              <a:rPr lang="zh-CN" altLang="en-US" sz="2000" b="0" u="none">
                <a:solidFill>
                  <a:srgbClr val="FFFF00"/>
                </a:solidFill>
              </a:rPr>
              <a:t>网络号</a:t>
            </a:r>
            <a:r>
              <a:rPr lang="en-US" altLang="zh-CN" sz="2000" b="0" u="none">
                <a:solidFill>
                  <a:srgbClr val="FFFF00"/>
                </a:solidFill>
              </a:rPr>
              <a:t>&gt;,&lt;</a:t>
            </a:r>
            <a:r>
              <a:rPr lang="zh-CN" altLang="en-US" sz="2000" b="0" u="none">
                <a:solidFill>
                  <a:srgbClr val="FFFF00"/>
                </a:solidFill>
              </a:rPr>
              <a:t>子网号</a:t>
            </a:r>
            <a:r>
              <a:rPr lang="en-US" altLang="zh-CN" sz="2000" b="0" u="none">
                <a:solidFill>
                  <a:srgbClr val="FFFF00"/>
                </a:solidFill>
              </a:rPr>
              <a:t>&gt;,&lt;</a:t>
            </a:r>
            <a:r>
              <a:rPr lang="zh-CN" altLang="en-US" sz="2000" b="0" u="none">
                <a:solidFill>
                  <a:srgbClr val="FFFF00"/>
                </a:solidFill>
              </a:rPr>
              <a:t>主机号</a:t>
            </a:r>
            <a:r>
              <a:rPr lang="en-US" altLang="zh-CN" sz="2000" b="0" u="none">
                <a:solidFill>
                  <a:srgbClr val="FFFF00"/>
                </a:solidFill>
              </a:rPr>
              <a:t>&gt;}</a:t>
            </a:r>
            <a:endParaRPr lang="zh-CN" altLang="en-US" sz="2000" b="0" u="none">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标题 1"/>
          <p:cNvSpPr>
            <a:spLocks noGrp="1"/>
          </p:cNvSpPr>
          <p:nvPr>
            <p:ph type="title" idx="4294967295"/>
          </p:nvPr>
        </p:nvSpPr>
        <p:spPr>
          <a:xfrm>
            <a:off x="447675" y="635000"/>
            <a:ext cx="6429375" cy="857250"/>
          </a:xfrm>
        </p:spPr>
        <p:txBody>
          <a:bodyPr/>
          <a:lstStyle/>
          <a:p>
            <a:pPr algn="l"/>
            <a:r>
              <a:rPr lang="zh-CN" altLang="en-US" sz="2400">
                <a:solidFill>
                  <a:srgbClr val="007D7A"/>
                </a:solidFill>
                <a:latin typeface="Times New Roman" pitchFamily="18" charset="0"/>
                <a:cs typeface="Times New Roman" pitchFamily="18" charset="0"/>
              </a:rPr>
              <a:t>子网掩码的概念</a:t>
            </a:r>
          </a:p>
        </p:txBody>
      </p:sp>
      <p:sp>
        <p:nvSpPr>
          <p:cNvPr id="398338" name="内容占位符 2"/>
          <p:cNvSpPr>
            <a:spLocks noGrp="1"/>
          </p:cNvSpPr>
          <p:nvPr>
            <p:ph idx="4294967295"/>
          </p:nvPr>
        </p:nvSpPr>
        <p:spPr>
          <a:xfrm>
            <a:off x="428596" y="1358119"/>
            <a:ext cx="5572164" cy="3071813"/>
          </a:xfrm>
        </p:spPr>
        <p:txBody>
          <a:bodyPr/>
          <a:lstStyle/>
          <a:p>
            <a:pPr marL="266700" indent="-266700">
              <a:lnSpc>
                <a:spcPct val="120000"/>
              </a:lnSpc>
              <a:spcAft>
                <a:spcPct val="20000"/>
              </a:spcAft>
            </a:pPr>
            <a:r>
              <a:rPr lang="zh-CN" altLang="en-US" sz="2000" dirty="0">
                <a:solidFill>
                  <a:srgbClr val="1A3868"/>
                </a:solidFill>
                <a:latin typeface="Times New Roman" pitchFamily="18" charset="0"/>
                <a:cs typeface="Times New Roman" pitchFamily="18" charset="0"/>
              </a:rPr>
              <a:t>如何</a:t>
            </a:r>
            <a:r>
              <a:rPr lang="zh-CN" altLang="en-US" sz="2000" dirty="0">
                <a:solidFill>
                  <a:srgbClr val="C00000"/>
                </a:solidFill>
                <a:latin typeface="Times New Roman" pitchFamily="18" charset="0"/>
                <a:cs typeface="Times New Roman" pitchFamily="18" charset="0"/>
              </a:rPr>
              <a:t>从</a:t>
            </a:r>
            <a:r>
              <a:rPr lang="en-US" altLang="zh-CN" sz="2000" dirty="0">
                <a:solidFill>
                  <a:srgbClr val="C00000"/>
                </a:solidFill>
                <a:latin typeface="Times New Roman" pitchFamily="18" charset="0"/>
                <a:cs typeface="Times New Roman" pitchFamily="18" charset="0"/>
              </a:rPr>
              <a:t>IP</a:t>
            </a:r>
            <a:r>
              <a:rPr lang="zh-CN" altLang="en-US" sz="2000" dirty="0">
                <a:solidFill>
                  <a:srgbClr val="C00000"/>
                </a:solidFill>
                <a:latin typeface="Times New Roman" pitchFamily="18" charset="0"/>
                <a:cs typeface="Times New Roman" pitchFamily="18" charset="0"/>
              </a:rPr>
              <a:t>地址中提取出子网号</a:t>
            </a:r>
            <a:r>
              <a:rPr lang="en-US" altLang="zh-CN" sz="2000" dirty="0">
                <a:solidFill>
                  <a:srgbClr val="1A3868"/>
                </a:solidFill>
                <a:latin typeface="Times New Roman" pitchFamily="18" charset="0"/>
                <a:cs typeface="Times New Roman" pitchFamily="18" charset="0"/>
              </a:rPr>
              <a:t>?</a:t>
            </a:r>
            <a:endParaRPr lang="zh-CN" altLang="en-US" sz="2000" dirty="0">
              <a:solidFill>
                <a:srgbClr val="1A3868"/>
              </a:solidFill>
              <a:latin typeface="Times New Roman" pitchFamily="18" charset="0"/>
              <a:cs typeface="Times New Roman" pitchFamily="18" charset="0"/>
            </a:endParaRPr>
          </a:p>
          <a:p>
            <a:pPr marL="534988" lvl="1" indent="-268288">
              <a:lnSpc>
                <a:spcPct val="120000"/>
              </a:lnSpc>
              <a:spcAft>
                <a:spcPct val="20000"/>
              </a:spcAft>
            </a:pPr>
            <a:r>
              <a:rPr lang="zh-CN" altLang="en-US" dirty="0">
                <a:solidFill>
                  <a:srgbClr val="1A3868"/>
                </a:solidFill>
                <a:latin typeface="Times New Roman" pitchFamily="18" charset="0"/>
                <a:cs typeface="Times New Roman" pitchFamily="18" charset="0"/>
              </a:rPr>
              <a:t>提出子网掩码（</a:t>
            </a:r>
            <a:r>
              <a:rPr lang="en-US" altLang="zh-CN" dirty="0">
                <a:solidFill>
                  <a:srgbClr val="1A3868"/>
                </a:solidFill>
                <a:latin typeface="Times New Roman" pitchFamily="18" charset="0"/>
                <a:cs typeface="Times New Roman" pitchFamily="18" charset="0"/>
              </a:rPr>
              <a:t>subnet mask</a:t>
            </a:r>
            <a:r>
              <a:rPr lang="zh-CN" altLang="en-US" dirty="0">
                <a:solidFill>
                  <a:srgbClr val="1A3868"/>
                </a:solidFill>
                <a:latin typeface="Times New Roman" pitchFamily="18" charset="0"/>
                <a:cs typeface="Times New Roman" pitchFamily="18" charset="0"/>
              </a:rPr>
              <a:t>）或</a:t>
            </a:r>
            <a:r>
              <a:rPr lang="zh-CN" altLang="en-US" dirty="0" smtClean="0">
                <a:solidFill>
                  <a:srgbClr val="1A3868"/>
                </a:solidFill>
                <a:latin typeface="Times New Roman" pitchFamily="18" charset="0"/>
                <a:cs typeface="Times New Roman" pitchFamily="18" charset="0"/>
              </a:rPr>
              <a:t>掩码</a:t>
            </a:r>
            <a:endParaRPr lang="en-US" altLang="zh-CN" dirty="0" smtClean="0">
              <a:solidFill>
                <a:srgbClr val="1A3868"/>
              </a:solidFill>
              <a:latin typeface="Times New Roman" pitchFamily="18" charset="0"/>
              <a:cs typeface="Times New Roman" pitchFamily="18" charset="0"/>
            </a:endParaRPr>
          </a:p>
          <a:p>
            <a:pPr marL="534988" lvl="1" indent="-268288">
              <a:lnSpc>
                <a:spcPct val="120000"/>
              </a:lnSpc>
              <a:spcBef>
                <a:spcPts val="0"/>
              </a:spcBef>
              <a:spcAft>
                <a:spcPts val="0"/>
              </a:spcAft>
              <a:buNone/>
            </a:pPr>
            <a:r>
              <a:rPr lang="en-US" altLang="zh-CN" dirty="0" smtClean="0">
                <a:solidFill>
                  <a:srgbClr val="1A3868"/>
                </a:solidFill>
                <a:latin typeface="Times New Roman" pitchFamily="18" charset="0"/>
                <a:cs typeface="Times New Roman" pitchFamily="18" charset="0"/>
              </a:rPr>
              <a:t> </a:t>
            </a:r>
            <a:r>
              <a:rPr lang="en-US" altLang="zh-CN" dirty="0" smtClean="0">
                <a:solidFill>
                  <a:srgbClr val="1A3868"/>
                </a:solidFill>
                <a:latin typeface="Times New Roman" pitchFamily="18" charset="0"/>
                <a:cs typeface="Times New Roman" pitchFamily="18" charset="0"/>
              </a:rPr>
              <a:t>   </a:t>
            </a:r>
            <a:r>
              <a:rPr lang="zh-CN" altLang="en-US" dirty="0" smtClean="0">
                <a:solidFill>
                  <a:srgbClr val="1A3868"/>
                </a:solidFill>
                <a:latin typeface="Times New Roman" pitchFamily="18" charset="0"/>
                <a:cs typeface="Times New Roman" pitchFamily="18" charset="0"/>
              </a:rPr>
              <a:t>（</a:t>
            </a:r>
            <a:r>
              <a:rPr lang="en-US" altLang="zh-CN" dirty="0">
                <a:solidFill>
                  <a:srgbClr val="1A3868"/>
                </a:solidFill>
                <a:latin typeface="Times New Roman" pitchFamily="18" charset="0"/>
                <a:cs typeface="Times New Roman" pitchFamily="18" charset="0"/>
              </a:rPr>
              <a:t>mask</a:t>
            </a:r>
            <a:r>
              <a:rPr lang="zh-CN" altLang="en-US" dirty="0">
                <a:solidFill>
                  <a:srgbClr val="1A3868"/>
                </a:solidFill>
                <a:latin typeface="Times New Roman" pitchFamily="18" charset="0"/>
                <a:cs typeface="Times New Roman" pitchFamily="18" charset="0"/>
              </a:rPr>
              <a:t>）的</a:t>
            </a:r>
            <a:r>
              <a:rPr lang="zh-CN" altLang="en-US" dirty="0" smtClean="0">
                <a:solidFill>
                  <a:srgbClr val="1A3868"/>
                </a:solidFill>
                <a:latin typeface="Times New Roman" pitchFamily="18" charset="0"/>
                <a:cs typeface="Times New Roman" pitchFamily="18" charset="0"/>
              </a:rPr>
              <a:t>概念</a:t>
            </a:r>
            <a:r>
              <a:rPr lang="zh-CN" altLang="en-US" dirty="0" smtClean="0">
                <a:solidFill>
                  <a:srgbClr val="1A3868"/>
                </a:solidFill>
                <a:latin typeface="Times New Roman" pitchFamily="18" charset="0"/>
                <a:cs typeface="Times New Roman" pitchFamily="18" charset="0"/>
              </a:rPr>
              <a:t>。</a:t>
            </a:r>
            <a:endParaRPr lang="en-US" altLang="zh-CN" dirty="0">
              <a:solidFill>
                <a:srgbClr val="1A3868"/>
              </a:solidFill>
              <a:latin typeface="Times New Roman" pitchFamily="18" charset="0"/>
              <a:cs typeface="Times New Roman" pitchFamily="18" charset="0"/>
            </a:endParaRPr>
          </a:p>
          <a:p>
            <a:pPr marL="266700" indent="-266700">
              <a:lnSpc>
                <a:spcPct val="120000"/>
              </a:lnSpc>
              <a:spcAft>
                <a:spcPct val="20000"/>
              </a:spcAft>
            </a:pPr>
            <a:r>
              <a:rPr lang="zh-CN" altLang="en-US" sz="2000" dirty="0">
                <a:solidFill>
                  <a:srgbClr val="1A3868"/>
                </a:solidFill>
                <a:latin typeface="Times New Roman" pitchFamily="18" charset="0"/>
                <a:cs typeface="Times New Roman" pitchFamily="18" charset="0"/>
              </a:rPr>
              <a:t>一种用来指明一个</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地址的哪些位标识的是主机所在的子网以及哪些位标识的是主机的位掩码。</a:t>
            </a:r>
          </a:p>
          <a:p>
            <a:pPr marL="266700" indent="-266700">
              <a:lnSpc>
                <a:spcPct val="120000"/>
              </a:lnSpc>
              <a:spcAft>
                <a:spcPct val="20000"/>
              </a:spcAft>
            </a:pPr>
            <a:r>
              <a:rPr lang="zh-CN" altLang="en-US" sz="2000" dirty="0">
                <a:solidFill>
                  <a:srgbClr val="1A3868"/>
                </a:solidFill>
                <a:latin typeface="Times New Roman" pitchFamily="18" charset="0"/>
                <a:cs typeface="Times New Roman" pitchFamily="18" charset="0"/>
              </a:rPr>
              <a:t>掩码的概念同样适用于没有进行子网划分的</a:t>
            </a:r>
            <a:r>
              <a:rPr lang="en-US" altLang="zh-CN" sz="2000" dirty="0">
                <a:solidFill>
                  <a:srgbClr val="1A3868"/>
                </a:solidFill>
                <a:latin typeface="Times New Roman" pitchFamily="18" charset="0"/>
                <a:cs typeface="Times New Roman" pitchFamily="18" charset="0"/>
              </a:rPr>
              <a:t>A</a:t>
            </a:r>
            <a:r>
              <a:rPr lang="zh-CN" altLang="en-US" sz="2000" dirty="0">
                <a:solidFill>
                  <a:srgbClr val="1A3868"/>
                </a:solidFill>
                <a:latin typeface="Times New Roman" pitchFamily="18" charset="0"/>
                <a:cs typeface="Times New Roman" pitchFamily="18" charset="0"/>
              </a:rPr>
              <a:t>类、</a:t>
            </a:r>
            <a:r>
              <a:rPr lang="en-US" altLang="zh-CN" sz="2000" dirty="0">
                <a:solidFill>
                  <a:srgbClr val="1A3868"/>
                </a:solidFill>
                <a:latin typeface="Times New Roman" pitchFamily="18" charset="0"/>
                <a:cs typeface="Times New Roman" pitchFamily="18" charset="0"/>
              </a:rPr>
              <a:t>B</a:t>
            </a:r>
            <a:r>
              <a:rPr lang="zh-CN" altLang="en-US" sz="2000" dirty="0">
                <a:solidFill>
                  <a:srgbClr val="1A3868"/>
                </a:solidFill>
                <a:latin typeface="Times New Roman" pitchFamily="18" charset="0"/>
                <a:cs typeface="Times New Roman" pitchFamily="18" charset="0"/>
              </a:rPr>
              <a:t>类或</a:t>
            </a:r>
            <a:r>
              <a:rPr lang="en-US" altLang="zh-CN" sz="2000" dirty="0">
                <a:solidFill>
                  <a:srgbClr val="1A3868"/>
                </a:solidFill>
                <a:latin typeface="Times New Roman" pitchFamily="18" charset="0"/>
                <a:cs typeface="Times New Roman" pitchFamily="18" charset="0"/>
              </a:rPr>
              <a:t>C</a:t>
            </a:r>
            <a:r>
              <a:rPr lang="zh-CN" altLang="en-US" sz="2000" dirty="0">
                <a:solidFill>
                  <a:srgbClr val="1A3868"/>
                </a:solidFill>
                <a:latin typeface="Times New Roman" pitchFamily="18" charset="0"/>
                <a:cs typeface="Times New Roman" pitchFamily="18" charset="0"/>
              </a:rPr>
              <a:t>类地址。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8338">
                                            <p:txEl>
                                              <p:pRg st="1" end="1"/>
                                            </p:txEl>
                                          </p:spTgt>
                                        </p:tgtEl>
                                        <p:attrNameLst>
                                          <p:attrName>style.visibility</p:attrName>
                                        </p:attrNameLst>
                                      </p:cBhvr>
                                      <p:to>
                                        <p:strVal val="visible"/>
                                      </p:to>
                                    </p:set>
                                    <p:animEffect transition="in" filter="blinds(horizontal)">
                                      <p:cBhvr>
                                        <p:cTn id="7" dur="500"/>
                                        <p:tgtEl>
                                          <p:spTgt spid="3983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8338">
                                            <p:txEl>
                                              <p:pRg st="2" end="2"/>
                                            </p:txEl>
                                          </p:spTgt>
                                        </p:tgtEl>
                                        <p:attrNameLst>
                                          <p:attrName>style.visibility</p:attrName>
                                        </p:attrNameLst>
                                      </p:cBhvr>
                                      <p:to>
                                        <p:strVal val="visible"/>
                                      </p:to>
                                    </p:set>
                                    <p:animEffect transition="in" filter="blinds(horizontal)">
                                      <p:cBhvr>
                                        <p:cTn id="12" dur="500"/>
                                        <p:tgtEl>
                                          <p:spTgt spid="398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98452" y="1358098"/>
            <a:ext cx="6117497" cy="2784710"/>
            <a:chOff x="84138" y="1628191"/>
            <a:chExt cx="6503987" cy="3116847"/>
          </a:xfrm>
        </p:grpSpPr>
        <p:sp>
          <p:nvSpPr>
            <p:cNvPr id="399361" name="Rectangle 54"/>
            <p:cNvSpPr>
              <a:spLocks noChangeArrowheads="1"/>
            </p:cNvSpPr>
            <p:nvPr/>
          </p:nvSpPr>
          <p:spPr bwMode="auto">
            <a:xfrm>
              <a:off x="5302250" y="4310063"/>
              <a:ext cx="1169988" cy="293687"/>
            </a:xfrm>
            <a:prstGeom prst="rect">
              <a:avLst/>
            </a:prstGeom>
            <a:solidFill>
              <a:srgbClr val="FFC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62" name="Rectangle 35"/>
            <p:cNvSpPr>
              <a:spLocks noChangeArrowheads="1"/>
            </p:cNvSpPr>
            <p:nvPr/>
          </p:nvSpPr>
          <p:spPr bwMode="auto">
            <a:xfrm>
              <a:off x="1858963" y="4318000"/>
              <a:ext cx="3444875" cy="292100"/>
            </a:xfrm>
            <a:prstGeom prst="rect">
              <a:avLst/>
            </a:prstGeom>
            <a:solidFill>
              <a:srgbClr val="CCE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63" name="Rectangle 39"/>
            <p:cNvSpPr>
              <a:spLocks noChangeArrowheads="1"/>
            </p:cNvSpPr>
            <p:nvPr/>
          </p:nvSpPr>
          <p:spPr bwMode="auto">
            <a:xfrm>
              <a:off x="1878013" y="4343400"/>
              <a:ext cx="3336925" cy="30162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rgbClr val="333399"/>
                  </a:solidFill>
                  <a:ea typeface="黑体" pitchFamily="2" charset="-122"/>
                </a:rPr>
                <a:t>1 1 1 1 1 1 1 1 1 1 1 1 1 1 1 1 1 1 1 1 1 1 1 1</a:t>
              </a:r>
            </a:p>
          </p:txBody>
        </p:sp>
        <p:sp>
          <p:nvSpPr>
            <p:cNvPr id="399364" name="Rectangle 44"/>
            <p:cNvSpPr>
              <a:spLocks noChangeArrowheads="1"/>
            </p:cNvSpPr>
            <p:nvPr/>
          </p:nvSpPr>
          <p:spPr bwMode="auto">
            <a:xfrm>
              <a:off x="5267325" y="4343400"/>
              <a:ext cx="1203325" cy="30162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rgbClr val="333399"/>
                  </a:solidFill>
                  <a:ea typeface="黑体" pitchFamily="2" charset="-122"/>
                </a:rPr>
                <a:t>0 0 0 0 0 0 0 0</a:t>
              </a:r>
            </a:p>
          </p:txBody>
        </p:sp>
        <p:sp>
          <p:nvSpPr>
            <p:cNvPr id="399365" name="Rectangle 53"/>
            <p:cNvSpPr>
              <a:spLocks noChangeArrowheads="1"/>
            </p:cNvSpPr>
            <p:nvPr/>
          </p:nvSpPr>
          <p:spPr bwMode="auto">
            <a:xfrm>
              <a:off x="4122738" y="3279775"/>
              <a:ext cx="2347912" cy="292100"/>
            </a:xfrm>
            <a:prstGeom prst="rect">
              <a:avLst/>
            </a:prstGeom>
            <a:solidFill>
              <a:srgbClr val="FFC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66" name="Rectangle 42"/>
            <p:cNvSpPr>
              <a:spLocks noChangeArrowheads="1"/>
            </p:cNvSpPr>
            <p:nvPr/>
          </p:nvSpPr>
          <p:spPr bwMode="auto">
            <a:xfrm>
              <a:off x="4127500" y="3303588"/>
              <a:ext cx="2270125" cy="30162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rgbClr val="333399"/>
                  </a:solidFill>
                  <a:ea typeface="黑体" pitchFamily="2" charset="-122"/>
                </a:rPr>
                <a:t>0 0 0 0 0 0 0 0 0 0 0 0 0 0 0 0</a:t>
              </a:r>
            </a:p>
          </p:txBody>
        </p:sp>
        <p:sp>
          <p:nvSpPr>
            <p:cNvPr id="399367" name="Rectangle 29"/>
            <p:cNvSpPr>
              <a:spLocks noChangeArrowheads="1"/>
            </p:cNvSpPr>
            <p:nvPr/>
          </p:nvSpPr>
          <p:spPr bwMode="auto">
            <a:xfrm>
              <a:off x="1863725" y="3284538"/>
              <a:ext cx="2263775" cy="290512"/>
            </a:xfrm>
            <a:prstGeom prst="rect">
              <a:avLst/>
            </a:prstGeom>
            <a:solidFill>
              <a:srgbClr val="CCE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68" name="Rectangle 41"/>
            <p:cNvSpPr>
              <a:spLocks noChangeArrowheads="1"/>
            </p:cNvSpPr>
            <p:nvPr/>
          </p:nvSpPr>
          <p:spPr bwMode="auto">
            <a:xfrm>
              <a:off x="1839913" y="3303588"/>
              <a:ext cx="2270125" cy="30162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rgbClr val="333399"/>
                  </a:solidFill>
                  <a:ea typeface="黑体" pitchFamily="2" charset="-122"/>
                </a:rPr>
                <a:t>1 1 1 1 1 1 1 1 1 1 1 1 1 1 1 1</a:t>
              </a:r>
            </a:p>
          </p:txBody>
        </p:sp>
        <p:sp>
          <p:nvSpPr>
            <p:cNvPr id="399369" name="Rectangle 19"/>
            <p:cNvSpPr>
              <a:spLocks noChangeArrowheads="1"/>
            </p:cNvSpPr>
            <p:nvPr/>
          </p:nvSpPr>
          <p:spPr bwMode="auto">
            <a:xfrm>
              <a:off x="1863725" y="2251075"/>
              <a:ext cx="1179513" cy="288925"/>
            </a:xfrm>
            <a:prstGeom prst="rect">
              <a:avLst/>
            </a:prstGeom>
            <a:solidFill>
              <a:srgbClr val="CCE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70" name="Rectangle 52"/>
            <p:cNvSpPr>
              <a:spLocks noChangeArrowheads="1"/>
            </p:cNvSpPr>
            <p:nvPr/>
          </p:nvSpPr>
          <p:spPr bwMode="auto">
            <a:xfrm>
              <a:off x="3028950" y="2252663"/>
              <a:ext cx="3424238" cy="288925"/>
            </a:xfrm>
            <a:prstGeom prst="rect">
              <a:avLst/>
            </a:prstGeom>
            <a:solidFill>
              <a:srgbClr val="FFC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71" name="Rectangle 43"/>
            <p:cNvSpPr>
              <a:spLocks noChangeArrowheads="1"/>
            </p:cNvSpPr>
            <p:nvPr/>
          </p:nvSpPr>
          <p:spPr bwMode="auto">
            <a:xfrm>
              <a:off x="1847850" y="2279650"/>
              <a:ext cx="1203325" cy="30162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rgbClr val="333399"/>
                  </a:solidFill>
                  <a:ea typeface="黑体" pitchFamily="2" charset="-122"/>
                </a:rPr>
                <a:t>1 1 1 1 1 1 1 1</a:t>
              </a:r>
            </a:p>
          </p:txBody>
        </p:sp>
        <p:sp>
          <p:nvSpPr>
            <p:cNvPr id="399372" name="Rectangle 40"/>
            <p:cNvSpPr>
              <a:spLocks noChangeArrowheads="1"/>
            </p:cNvSpPr>
            <p:nvPr/>
          </p:nvSpPr>
          <p:spPr bwMode="auto">
            <a:xfrm>
              <a:off x="3008313" y="2279650"/>
              <a:ext cx="3336925" cy="30162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a:solidFill>
                    <a:srgbClr val="333399"/>
                  </a:solidFill>
                  <a:ea typeface="黑体" pitchFamily="2" charset="-122"/>
                </a:rPr>
                <a:t>0 0 0 0 0 0 0 0 0 0 0 0 0 0 0 0 0 0 0 0 0 0 0 0</a:t>
              </a:r>
            </a:p>
          </p:txBody>
        </p:sp>
        <p:sp>
          <p:nvSpPr>
            <p:cNvPr id="399373" name="Rectangle 3"/>
            <p:cNvSpPr>
              <a:spLocks noChangeArrowheads="1"/>
            </p:cNvSpPr>
            <p:nvPr/>
          </p:nvSpPr>
          <p:spPr bwMode="auto">
            <a:xfrm>
              <a:off x="1862138" y="3848100"/>
              <a:ext cx="3444875" cy="293688"/>
            </a:xfrm>
            <a:prstGeom prst="rect">
              <a:avLst/>
            </a:prstGeom>
            <a:solidFill>
              <a:srgbClr val="CCE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74" name="Rectangle 4"/>
            <p:cNvSpPr>
              <a:spLocks noChangeArrowheads="1"/>
            </p:cNvSpPr>
            <p:nvPr/>
          </p:nvSpPr>
          <p:spPr bwMode="auto">
            <a:xfrm>
              <a:off x="3509963" y="3860800"/>
              <a:ext cx="657225" cy="33337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rgbClr val="333399"/>
                  </a:solidFill>
                  <a:ea typeface="黑体" pitchFamily="2" charset="-122"/>
                </a:rPr>
                <a:t>net-id</a:t>
              </a:r>
            </a:p>
          </p:txBody>
        </p:sp>
        <p:sp>
          <p:nvSpPr>
            <p:cNvPr id="399375" name="Line 5"/>
            <p:cNvSpPr>
              <a:spLocks noChangeShapeType="1"/>
            </p:cNvSpPr>
            <p:nvPr/>
          </p:nvSpPr>
          <p:spPr bwMode="auto">
            <a:xfrm>
              <a:off x="5310188" y="3840163"/>
              <a:ext cx="0" cy="296862"/>
            </a:xfrm>
            <a:prstGeom prst="line">
              <a:avLst/>
            </a:prstGeom>
            <a:noFill/>
            <a:ln w="19050">
              <a:solidFill>
                <a:schemeClr val="tx1"/>
              </a:solidFill>
              <a:round/>
              <a:headEnd/>
              <a:tailEnd/>
            </a:ln>
          </p:spPr>
          <p:txBody>
            <a:bodyPr wrap="none" anchor="ctr"/>
            <a:lstStyle/>
            <a:p>
              <a:endParaRPr lang="zh-CN" altLang="en-US"/>
            </a:p>
          </p:txBody>
        </p:sp>
        <p:sp>
          <p:nvSpPr>
            <p:cNvPr id="399376" name="Rectangle 6"/>
            <p:cNvSpPr>
              <a:spLocks noChangeArrowheads="1"/>
            </p:cNvSpPr>
            <p:nvPr/>
          </p:nvSpPr>
          <p:spPr bwMode="auto">
            <a:xfrm>
              <a:off x="1857375" y="3841750"/>
              <a:ext cx="4621213" cy="306388"/>
            </a:xfrm>
            <a:prstGeom prst="rect">
              <a:avLst/>
            </a:prstGeom>
            <a:noFill/>
            <a:ln w="12700">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77" name="Rectangle 7"/>
            <p:cNvSpPr>
              <a:spLocks noChangeArrowheads="1"/>
            </p:cNvSpPr>
            <p:nvPr/>
          </p:nvSpPr>
          <p:spPr bwMode="auto">
            <a:xfrm>
              <a:off x="1865313" y="1820863"/>
              <a:ext cx="1155700" cy="290512"/>
            </a:xfrm>
            <a:prstGeom prst="rect">
              <a:avLst/>
            </a:prstGeom>
            <a:solidFill>
              <a:srgbClr val="CCE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78" name="Rectangle 8"/>
            <p:cNvSpPr>
              <a:spLocks noChangeArrowheads="1"/>
            </p:cNvSpPr>
            <p:nvPr/>
          </p:nvSpPr>
          <p:spPr bwMode="auto">
            <a:xfrm>
              <a:off x="3044825" y="1831975"/>
              <a:ext cx="3421063" cy="284163"/>
            </a:xfrm>
            <a:prstGeom prst="rect">
              <a:avLst/>
            </a:prstGeom>
            <a:solidFill>
              <a:srgbClr val="FFCCFF"/>
            </a:solidFill>
            <a:ln w="9525">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79" name="Rectangle 9"/>
            <p:cNvSpPr>
              <a:spLocks noChangeArrowheads="1"/>
            </p:cNvSpPr>
            <p:nvPr/>
          </p:nvSpPr>
          <p:spPr bwMode="auto">
            <a:xfrm>
              <a:off x="2139950" y="1851025"/>
              <a:ext cx="657225" cy="33337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rgbClr val="333399"/>
                  </a:solidFill>
                  <a:ea typeface="黑体" pitchFamily="2" charset="-122"/>
                </a:rPr>
                <a:t>net-id</a:t>
              </a:r>
            </a:p>
          </p:txBody>
        </p:sp>
        <p:sp>
          <p:nvSpPr>
            <p:cNvPr id="399380" name="Rectangle 10"/>
            <p:cNvSpPr>
              <a:spLocks noChangeArrowheads="1"/>
            </p:cNvSpPr>
            <p:nvPr/>
          </p:nvSpPr>
          <p:spPr bwMode="auto">
            <a:xfrm>
              <a:off x="4203700" y="1770530"/>
              <a:ext cx="1357313" cy="33337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dirty="0">
                  <a:solidFill>
                    <a:srgbClr val="333399"/>
                  </a:solidFill>
                  <a:ea typeface="黑体" pitchFamily="2" charset="-122"/>
                </a:rPr>
                <a:t>host-id </a:t>
              </a:r>
              <a:r>
                <a:rPr kumimoji="1" lang="zh-CN" altLang="en-US" sz="1600" b="0" u="none" dirty="0">
                  <a:solidFill>
                    <a:srgbClr val="333399"/>
                  </a:solidFill>
                  <a:ea typeface="黑体" pitchFamily="2" charset="-122"/>
                </a:rPr>
                <a:t>为全 </a:t>
              </a:r>
              <a:r>
                <a:rPr kumimoji="1" lang="en-US" altLang="zh-CN" sz="1600" b="0" u="none" dirty="0">
                  <a:solidFill>
                    <a:srgbClr val="333399"/>
                  </a:solidFill>
                  <a:ea typeface="黑体" pitchFamily="2" charset="-122"/>
                </a:rPr>
                <a:t>0</a:t>
              </a:r>
            </a:p>
          </p:txBody>
        </p:sp>
        <p:sp>
          <p:nvSpPr>
            <p:cNvPr id="399381" name="Line 11"/>
            <p:cNvSpPr>
              <a:spLocks noChangeShapeType="1"/>
            </p:cNvSpPr>
            <p:nvPr/>
          </p:nvSpPr>
          <p:spPr bwMode="auto">
            <a:xfrm>
              <a:off x="3030538" y="1817688"/>
              <a:ext cx="0" cy="300037"/>
            </a:xfrm>
            <a:prstGeom prst="line">
              <a:avLst/>
            </a:prstGeom>
            <a:noFill/>
            <a:ln w="12700">
              <a:solidFill>
                <a:schemeClr val="tx1"/>
              </a:solidFill>
              <a:round/>
              <a:headEnd/>
              <a:tailEnd/>
            </a:ln>
          </p:spPr>
          <p:txBody>
            <a:bodyPr wrap="none" anchor="ctr"/>
            <a:lstStyle/>
            <a:p>
              <a:endParaRPr lang="zh-CN" altLang="en-US"/>
            </a:p>
          </p:txBody>
        </p:sp>
        <p:sp>
          <p:nvSpPr>
            <p:cNvPr id="399382" name="Rectangle 12"/>
            <p:cNvSpPr>
              <a:spLocks noChangeArrowheads="1"/>
            </p:cNvSpPr>
            <p:nvPr/>
          </p:nvSpPr>
          <p:spPr bwMode="auto">
            <a:xfrm>
              <a:off x="1858963" y="1812925"/>
              <a:ext cx="4622800" cy="306388"/>
            </a:xfrm>
            <a:prstGeom prst="rect">
              <a:avLst/>
            </a:prstGeom>
            <a:noFill/>
            <a:ln w="12700">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83" name="Rectangle 13"/>
            <p:cNvSpPr>
              <a:spLocks noChangeArrowheads="1"/>
            </p:cNvSpPr>
            <p:nvPr/>
          </p:nvSpPr>
          <p:spPr bwMode="auto">
            <a:xfrm>
              <a:off x="1862138" y="2827338"/>
              <a:ext cx="2265362" cy="288925"/>
            </a:xfrm>
            <a:prstGeom prst="rect">
              <a:avLst/>
            </a:prstGeom>
            <a:solidFill>
              <a:srgbClr val="CCECFF"/>
            </a:solidFill>
            <a:ln w="12700">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84" name="Rectangle 14"/>
            <p:cNvSpPr>
              <a:spLocks noChangeArrowheads="1"/>
            </p:cNvSpPr>
            <p:nvPr/>
          </p:nvSpPr>
          <p:spPr bwMode="auto">
            <a:xfrm>
              <a:off x="2703513" y="2860675"/>
              <a:ext cx="657225" cy="33337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a:solidFill>
                    <a:srgbClr val="333399"/>
                  </a:solidFill>
                  <a:ea typeface="黑体" pitchFamily="2" charset="-122"/>
                </a:rPr>
                <a:t>net-id</a:t>
              </a:r>
            </a:p>
          </p:txBody>
        </p:sp>
        <p:sp>
          <p:nvSpPr>
            <p:cNvPr id="399385" name="Line 15"/>
            <p:cNvSpPr>
              <a:spLocks noChangeShapeType="1"/>
            </p:cNvSpPr>
            <p:nvPr/>
          </p:nvSpPr>
          <p:spPr bwMode="auto">
            <a:xfrm>
              <a:off x="4141788" y="2822575"/>
              <a:ext cx="0" cy="300038"/>
            </a:xfrm>
            <a:prstGeom prst="line">
              <a:avLst/>
            </a:prstGeom>
            <a:noFill/>
            <a:ln w="12700">
              <a:solidFill>
                <a:schemeClr val="tx1"/>
              </a:solidFill>
              <a:round/>
              <a:headEnd/>
              <a:tailEnd/>
            </a:ln>
          </p:spPr>
          <p:txBody>
            <a:bodyPr wrap="none" anchor="ctr"/>
            <a:lstStyle/>
            <a:p>
              <a:endParaRPr lang="zh-CN" altLang="en-US"/>
            </a:p>
          </p:txBody>
        </p:sp>
        <p:sp>
          <p:nvSpPr>
            <p:cNvPr id="399386" name="Rectangle 16"/>
            <p:cNvSpPr>
              <a:spLocks noChangeArrowheads="1"/>
            </p:cNvSpPr>
            <p:nvPr/>
          </p:nvSpPr>
          <p:spPr bwMode="auto">
            <a:xfrm>
              <a:off x="1857375" y="2817813"/>
              <a:ext cx="4621213" cy="304800"/>
            </a:xfrm>
            <a:prstGeom prst="rect">
              <a:avLst/>
            </a:prstGeom>
            <a:noFill/>
            <a:ln w="12700">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87" name="Rectangle 18"/>
            <p:cNvSpPr>
              <a:spLocks noChangeArrowheads="1"/>
            </p:cNvSpPr>
            <p:nvPr/>
          </p:nvSpPr>
          <p:spPr bwMode="auto">
            <a:xfrm>
              <a:off x="5316538" y="3848100"/>
              <a:ext cx="1144587" cy="284163"/>
            </a:xfrm>
            <a:prstGeom prst="rect">
              <a:avLst/>
            </a:prstGeom>
            <a:solidFill>
              <a:srgbClr val="FFCCFF"/>
            </a:solidFill>
            <a:ln w="9525">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88" name="Rectangle 21"/>
            <p:cNvSpPr>
              <a:spLocks noChangeArrowheads="1"/>
            </p:cNvSpPr>
            <p:nvPr/>
          </p:nvSpPr>
          <p:spPr bwMode="auto">
            <a:xfrm>
              <a:off x="1857375" y="2241550"/>
              <a:ext cx="4622800" cy="304800"/>
            </a:xfrm>
            <a:prstGeom prst="rect">
              <a:avLst/>
            </a:prstGeom>
            <a:noFill/>
            <a:ln w="12700">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89" name="Rectangle 22"/>
            <p:cNvSpPr>
              <a:spLocks noChangeArrowheads="1"/>
            </p:cNvSpPr>
            <p:nvPr/>
          </p:nvSpPr>
          <p:spPr bwMode="auto">
            <a:xfrm>
              <a:off x="762000" y="1798638"/>
              <a:ext cx="892175" cy="301625"/>
            </a:xfrm>
            <a:prstGeom prst="rect">
              <a:avLst/>
            </a:prstGeom>
            <a:noFill/>
            <a:ln w="12700">
              <a:noFill/>
              <a:miter lim="800000"/>
              <a:headEnd/>
              <a:tailEnd/>
            </a:ln>
          </p:spPr>
          <p:txBody>
            <a:bodyPr wrap="none" lIns="90488" tIns="44450" rIns="90488" bIns="44450">
              <a:spAutoFit/>
            </a:bodyPr>
            <a:lstStyle/>
            <a:p>
              <a:pPr algn="ctr" defTabSz="762000" eaLnBrk="0" hangingPunct="0"/>
              <a:r>
                <a:rPr kumimoji="1" lang="zh-CN" altLang="en-US" sz="1400" b="0" u="none">
                  <a:solidFill>
                    <a:srgbClr val="333399"/>
                  </a:solidFill>
                  <a:ea typeface="黑体" pitchFamily="2" charset="-122"/>
                </a:rPr>
                <a:t>网络地址</a:t>
              </a:r>
            </a:p>
          </p:txBody>
        </p:sp>
        <p:sp>
          <p:nvSpPr>
            <p:cNvPr id="399390" name="Text Box 23"/>
            <p:cNvSpPr txBox="1">
              <a:spLocks noChangeArrowheads="1"/>
            </p:cNvSpPr>
            <p:nvPr/>
          </p:nvSpPr>
          <p:spPr bwMode="auto">
            <a:xfrm>
              <a:off x="131763" y="1628191"/>
              <a:ext cx="387350" cy="923925"/>
            </a:xfrm>
            <a:prstGeom prst="rect">
              <a:avLst/>
            </a:prstGeom>
            <a:noFill/>
            <a:ln w="9525">
              <a:noFill/>
              <a:miter lim="800000"/>
              <a:headEnd/>
              <a:tailEnd/>
            </a:ln>
          </p:spPr>
          <p:txBody>
            <a:bodyPr wrap="none">
              <a:spAutoFit/>
            </a:bodyPr>
            <a:lstStyle/>
            <a:p>
              <a:pPr algn="ctr">
                <a:lnSpc>
                  <a:spcPct val="85000"/>
                </a:lnSpc>
              </a:pPr>
              <a:r>
                <a:rPr kumimoji="1" lang="en-US" altLang="zh-CN" sz="1600" b="0" u="none" dirty="0">
                  <a:solidFill>
                    <a:srgbClr val="333399"/>
                  </a:solidFill>
                  <a:ea typeface="黑体" pitchFamily="2" charset="-122"/>
                </a:rPr>
                <a:t>A</a:t>
              </a:r>
            </a:p>
            <a:p>
              <a:pPr algn="ctr">
                <a:lnSpc>
                  <a:spcPct val="85000"/>
                </a:lnSpc>
              </a:pPr>
              <a:r>
                <a:rPr kumimoji="1" lang="zh-CN" altLang="en-US" sz="1600" b="0" u="none" dirty="0">
                  <a:solidFill>
                    <a:srgbClr val="333399"/>
                  </a:solidFill>
                  <a:ea typeface="黑体" pitchFamily="2" charset="-122"/>
                </a:rPr>
                <a:t>类</a:t>
              </a:r>
            </a:p>
            <a:p>
              <a:pPr algn="ctr">
                <a:lnSpc>
                  <a:spcPct val="85000"/>
                </a:lnSpc>
              </a:pPr>
              <a:r>
                <a:rPr kumimoji="1" lang="zh-CN" altLang="en-US" sz="1600" b="0" u="none" dirty="0">
                  <a:solidFill>
                    <a:srgbClr val="333399"/>
                  </a:solidFill>
                  <a:ea typeface="黑体" pitchFamily="2" charset="-122"/>
                </a:rPr>
                <a:t>地</a:t>
              </a:r>
            </a:p>
            <a:p>
              <a:pPr algn="ctr">
                <a:lnSpc>
                  <a:spcPct val="85000"/>
                </a:lnSpc>
              </a:pPr>
              <a:r>
                <a:rPr kumimoji="1" lang="zh-CN" altLang="en-US" sz="1600" b="0" u="none" dirty="0">
                  <a:solidFill>
                    <a:srgbClr val="333399"/>
                  </a:solidFill>
                  <a:ea typeface="黑体" pitchFamily="2" charset="-122"/>
                </a:rPr>
                <a:t>址</a:t>
              </a:r>
            </a:p>
          </p:txBody>
        </p:sp>
        <p:sp>
          <p:nvSpPr>
            <p:cNvPr id="399391" name="Rectangle 24"/>
            <p:cNvSpPr>
              <a:spLocks noChangeArrowheads="1"/>
            </p:cNvSpPr>
            <p:nvPr/>
          </p:nvSpPr>
          <p:spPr bwMode="auto">
            <a:xfrm>
              <a:off x="569913" y="2173288"/>
              <a:ext cx="1247775" cy="473075"/>
            </a:xfrm>
            <a:prstGeom prst="rect">
              <a:avLst/>
            </a:prstGeom>
            <a:noFill/>
            <a:ln w="12700">
              <a:noFill/>
              <a:miter lim="800000"/>
              <a:headEnd/>
              <a:tailEnd/>
            </a:ln>
          </p:spPr>
          <p:txBody>
            <a:bodyPr wrap="none" lIns="90488" tIns="44450" rIns="90488" bIns="44450">
              <a:spAutoFit/>
            </a:bodyPr>
            <a:lstStyle/>
            <a:p>
              <a:pPr algn="ctr" defTabSz="762000" eaLnBrk="0" hangingPunct="0">
                <a:lnSpc>
                  <a:spcPct val="90000"/>
                </a:lnSpc>
              </a:pPr>
              <a:r>
                <a:rPr kumimoji="1" lang="zh-CN" altLang="en-US" sz="1400" b="0" u="none">
                  <a:solidFill>
                    <a:srgbClr val="333399"/>
                  </a:solidFill>
                  <a:ea typeface="黑体" pitchFamily="2" charset="-122"/>
                </a:rPr>
                <a:t>默认子网掩码</a:t>
              </a:r>
            </a:p>
            <a:p>
              <a:pPr algn="ctr" defTabSz="762000" eaLnBrk="0" hangingPunct="0">
                <a:lnSpc>
                  <a:spcPct val="90000"/>
                </a:lnSpc>
              </a:pPr>
              <a:r>
                <a:rPr kumimoji="1" lang="en-US" altLang="zh-CN" sz="1400" b="0" u="none">
                  <a:solidFill>
                    <a:srgbClr val="333399"/>
                  </a:solidFill>
                  <a:ea typeface="黑体" pitchFamily="2" charset="-122"/>
                </a:rPr>
                <a:t>255.0.0.0</a:t>
              </a:r>
            </a:p>
          </p:txBody>
        </p:sp>
        <p:sp>
          <p:nvSpPr>
            <p:cNvPr id="399392" name="Rectangle 25"/>
            <p:cNvSpPr>
              <a:spLocks noChangeArrowheads="1"/>
            </p:cNvSpPr>
            <p:nvPr/>
          </p:nvSpPr>
          <p:spPr bwMode="auto">
            <a:xfrm>
              <a:off x="768350" y="2808288"/>
              <a:ext cx="892175" cy="301625"/>
            </a:xfrm>
            <a:prstGeom prst="rect">
              <a:avLst/>
            </a:prstGeom>
            <a:noFill/>
            <a:ln w="12700">
              <a:noFill/>
              <a:miter lim="800000"/>
              <a:headEnd/>
              <a:tailEnd/>
            </a:ln>
          </p:spPr>
          <p:txBody>
            <a:bodyPr wrap="none" lIns="90488" tIns="44450" rIns="90488" bIns="44450">
              <a:spAutoFit/>
            </a:bodyPr>
            <a:lstStyle/>
            <a:p>
              <a:pPr algn="ctr" defTabSz="762000" eaLnBrk="0" hangingPunct="0"/>
              <a:r>
                <a:rPr kumimoji="1" lang="zh-CN" altLang="en-US" sz="1400" b="0" u="none">
                  <a:solidFill>
                    <a:srgbClr val="333399"/>
                  </a:solidFill>
                  <a:ea typeface="黑体" pitchFamily="2" charset="-122"/>
                </a:rPr>
                <a:t>网络地址</a:t>
              </a:r>
            </a:p>
          </p:txBody>
        </p:sp>
        <p:sp>
          <p:nvSpPr>
            <p:cNvPr id="399393" name="Text Box 26"/>
            <p:cNvSpPr txBox="1">
              <a:spLocks noChangeArrowheads="1"/>
            </p:cNvSpPr>
            <p:nvPr/>
          </p:nvSpPr>
          <p:spPr bwMode="auto">
            <a:xfrm>
              <a:off x="133350" y="2667653"/>
              <a:ext cx="387350" cy="923925"/>
            </a:xfrm>
            <a:prstGeom prst="rect">
              <a:avLst/>
            </a:prstGeom>
            <a:noFill/>
            <a:ln w="9525">
              <a:noFill/>
              <a:miter lim="800000"/>
              <a:headEnd/>
              <a:tailEnd/>
            </a:ln>
          </p:spPr>
          <p:txBody>
            <a:bodyPr wrap="none">
              <a:spAutoFit/>
            </a:bodyPr>
            <a:lstStyle/>
            <a:p>
              <a:pPr algn="ctr">
                <a:lnSpc>
                  <a:spcPct val="85000"/>
                </a:lnSpc>
              </a:pPr>
              <a:r>
                <a:rPr kumimoji="1" lang="en-US" altLang="zh-CN" sz="1600" b="0" u="none" dirty="0">
                  <a:solidFill>
                    <a:srgbClr val="333399"/>
                  </a:solidFill>
                  <a:ea typeface="黑体" pitchFamily="2" charset="-122"/>
                </a:rPr>
                <a:t>B</a:t>
              </a:r>
            </a:p>
            <a:p>
              <a:pPr algn="ctr">
                <a:lnSpc>
                  <a:spcPct val="85000"/>
                </a:lnSpc>
              </a:pPr>
              <a:r>
                <a:rPr kumimoji="1" lang="zh-CN" altLang="en-US" sz="1600" b="0" u="none" dirty="0">
                  <a:solidFill>
                    <a:srgbClr val="333399"/>
                  </a:solidFill>
                  <a:ea typeface="黑体" pitchFamily="2" charset="-122"/>
                </a:rPr>
                <a:t>类</a:t>
              </a:r>
            </a:p>
            <a:p>
              <a:pPr algn="ctr">
                <a:lnSpc>
                  <a:spcPct val="85000"/>
                </a:lnSpc>
              </a:pPr>
              <a:r>
                <a:rPr kumimoji="1" lang="zh-CN" altLang="en-US" sz="1600" b="0" u="none" dirty="0">
                  <a:solidFill>
                    <a:srgbClr val="333399"/>
                  </a:solidFill>
                  <a:ea typeface="黑体" pitchFamily="2" charset="-122"/>
                </a:rPr>
                <a:t>地</a:t>
              </a:r>
            </a:p>
            <a:p>
              <a:pPr algn="ctr">
                <a:lnSpc>
                  <a:spcPct val="85000"/>
                </a:lnSpc>
              </a:pPr>
              <a:r>
                <a:rPr kumimoji="1" lang="zh-CN" altLang="en-US" sz="1600" b="0" u="none" dirty="0">
                  <a:solidFill>
                    <a:srgbClr val="333399"/>
                  </a:solidFill>
                  <a:ea typeface="黑体" pitchFamily="2" charset="-122"/>
                </a:rPr>
                <a:t>址</a:t>
              </a:r>
            </a:p>
          </p:txBody>
        </p:sp>
        <p:sp>
          <p:nvSpPr>
            <p:cNvPr id="399394" name="Rectangle 27"/>
            <p:cNvSpPr>
              <a:spLocks noChangeArrowheads="1"/>
            </p:cNvSpPr>
            <p:nvPr/>
          </p:nvSpPr>
          <p:spPr bwMode="auto">
            <a:xfrm>
              <a:off x="554038" y="3168650"/>
              <a:ext cx="1247775" cy="473075"/>
            </a:xfrm>
            <a:prstGeom prst="rect">
              <a:avLst/>
            </a:prstGeom>
            <a:noFill/>
            <a:ln w="12700">
              <a:noFill/>
              <a:miter lim="800000"/>
              <a:headEnd/>
              <a:tailEnd/>
            </a:ln>
          </p:spPr>
          <p:txBody>
            <a:bodyPr wrap="none" lIns="90488" tIns="44450" rIns="90488" bIns="44450">
              <a:spAutoFit/>
            </a:bodyPr>
            <a:lstStyle/>
            <a:p>
              <a:pPr algn="ctr" defTabSz="762000" eaLnBrk="0" hangingPunct="0">
                <a:lnSpc>
                  <a:spcPct val="90000"/>
                </a:lnSpc>
              </a:pPr>
              <a:r>
                <a:rPr kumimoji="1" lang="zh-CN" altLang="en-US" sz="1400" b="0" u="none">
                  <a:solidFill>
                    <a:srgbClr val="333399"/>
                  </a:solidFill>
                  <a:ea typeface="黑体" pitchFamily="2" charset="-122"/>
                </a:rPr>
                <a:t>默认子网掩码</a:t>
              </a:r>
            </a:p>
            <a:p>
              <a:pPr algn="ctr" defTabSz="762000" eaLnBrk="0" hangingPunct="0">
                <a:lnSpc>
                  <a:spcPct val="90000"/>
                </a:lnSpc>
              </a:pPr>
              <a:r>
                <a:rPr kumimoji="1" lang="en-US" altLang="zh-CN" sz="1400" b="0" u="none">
                  <a:solidFill>
                    <a:srgbClr val="333399"/>
                  </a:solidFill>
                  <a:ea typeface="黑体" pitchFamily="2" charset="-122"/>
                </a:rPr>
                <a:t>255.255.0.0</a:t>
              </a:r>
            </a:p>
          </p:txBody>
        </p:sp>
        <p:sp>
          <p:nvSpPr>
            <p:cNvPr id="399395" name="Rectangle 31"/>
            <p:cNvSpPr>
              <a:spLocks noChangeArrowheads="1"/>
            </p:cNvSpPr>
            <p:nvPr/>
          </p:nvSpPr>
          <p:spPr bwMode="auto">
            <a:xfrm>
              <a:off x="1857375" y="3276600"/>
              <a:ext cx="4622800" cy="306388"/>
            </a:xfrm>
            <a:prstGeom prst="rect">
              <a:avLst/>
            </a:prstGeom>
            <a:noFill/>
            <a:ln w="12700">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396" name="Rectangle 32"/>
            <p:cNvSpPr>
              <a:spLocks noChangeArrowheads="1"/>
            </p:cNvSpPr>
            <p:nvPr/>
          </p:nvSpPr>
          <p:spPr bwMode="auto">
            <a:xfrm>
              <a:off x="768350" y="3830638"/>
              <a:ext cx="892175" cy="301625"/>
            </a:xfrm>
            <a:prstGeom prst="rect">
              <a:avLst/>
            </a:prstGeom>
            <a:noFill/>
            <a:ln w="12700">
              <a:noFill/>
              <a:miter lim="800000"/>
              <a:headEnd/>
              <a:tailEnd/>
            </a:ln>
          </p:spPr>
          <p:txBody>
            <a:bodyPr wrap="none" lIns="90488" tIns="44450" rIns="90488" bIns="44450">
              <a:spAutoFit/>
            </a:bodyPr>
            <a:lstStyle/>
            <a:p>
              <a:pPr algn="ctr" defTabSz="762000" eaLnBrk="0" hangingPunct="0"/>
              <a:r>
                <a:rPr kumimoji="1" lang="zh-CN" altLang="en-US" sz="1400" b="0" u="none">
                  <a:solidFill>
                    <a:srgbClr val="333399"/>
                  </a:solidFill>
                  <a:ea typeface="黑体" pitchFamily="2" charset="-122"/>
                </a:rPr>
                <a:t>网络地址</a:t>
              </a:r>
            </a:p>
          </p:txBody>
        </p:sp>
        <p:sp>
          <p:nvSpPr>
            <p:cNvPr id="399397" name="Text Box 33"/>
            <p:cNvSpPr txBox="1">
              <a:spLocks noChangeArrowheads="1"/>
            </p:cNvSpPr>
            <p:nvPr/>
          </p:nvSpPr>
          <p:spPr bwMode="auto">
            <a:xfrm>
              <a:off x="133350" y="3787072"/>
              <a:ext cx="387350" cy="923925"/>
            </a:xfrm>
            <a:prstGeom prst="rect">
              <a:avLst/>
            </a:prstGeom>
            <a:noFill/>
            <a:ln w="9525">
              <a:noFill/>
              <a:miter lim="800000"/>
              <a:headEnd/>
              <a:tailEnd/>
            </a:ln>
          </p:spPr>
          <p:txBody>
            <a:bodyPr wrap="none">
              <a:spAutoFit/>
            </a:bodyPr>
            <a:lstStyle/>
            <a:p>
              <a:pPr algn="ctr">
                <a:lnSpc>
                  <a:spcPct val="85000"/>
                </a:lnSpc>
              </a:pPr>
              <a:r>
                <a:rPr kumimoji="1" lang="en-US" altLang="zh-CN" sz="1600" b="0" u="none" dirty="0">
                  <a:solidFill>
                    <a:srgbClr val="333399"/>
                  </a:solidFill>
                  <a:ea typeface="黑体" pitchFamily="2" charset="-122"/>
                </a:rPr>
                <a:t>C</a:t>
              </a:r>
            </a:p>
            <a:p>
              <a:pPr algn="ctr">
                <a:lnSpc>
                  <a:spcPct val="85000"/>
                </a:lnSpc>
              </a:pPr>
              <a:r>
                <a:rPr kumimoji="1" lang="zh-CN" altLang="en-US" sz="1600" b="0" u="none" dirty="0">
                  <a:solidFill>
                    <a:srgbClr val="333399"/>
                  </a:solidFill>
                  <a:ea typeface="黑体" pitchFamily="2" charset="-122"/>
                </a:rPr>
                <a:t>类</a:t>
              </a:r>
            </a:p>
            <a:p>
              <a:pPr algn="ctr">
                <a:lnSpc>
                  <a:spcPct val="85000"/>
                </a:lnSpc>
              </a:pPr>
              <a:r>
                <a:rPr kumimoji="1" lang="zh-CN" altLang="en-US" sz="1600" b="0" u="none" dirty="0">
                  <a:solidFill>
                    <a:srgbClr val="333399"/>
                  </a:solidFill>
                  <a:ea typeface="黑体" pitchFamily="2" charset="-122"/>
                </a:rPr>
                <a:t>地</a:t>
              </a:r>
            </a:p>
            <a:p>
              <a:pPr algn="ctr">
                <a:lnSpc>
                  <a:spcPct val="85000"/>
                </a:lnSpc>
              </a:pPr>
              <a:r>
                <a:rPr kumimoji="1" lang="zh-CN" altLang="en-US" sz="1600" b="0" u="none" dirty="0">
                  <a:solidFill>
                    <a:srgbClr val="333399"/>
                  </a:solidFill>
                  <a:ea typeface="黑体" pitchFamily="2" charset="-122"/>
                </a:rPr>
                <a:t>址</a:t>
              </a:r>
            </a:p>
          </p:txBody>
        </p:sp>
        <p:sp>
          <p:nvSpPr>
            <p:cNvPr id="399398" name="Rectangle 34"/>
            <p:cNvSpPr>
              <a:spLocks noChangeArrowheads="1"/>
            </p:cNvSpPr>
            <p:nvPr/>
          </p:nvSpPr>
          <p:spPr bwMode="auto">
            <a:xfrm>
              <a:off x="544513" y="4225925"/>
              <a:ext cx="1247775" cy="473075"/>
            </a:xfrm>
            <a:prstGeom prst="rect">
              <a:avLst/>
            </a:prstGeom>
            <a:noFill/>
            <a:ln w="12700">
              <a:noFill/>
              <a:miter lim="800000"/>
              <a:headEnd/>
              <a:tailEnd/>
            </a:ln>
          </p:spPr>
          <p:txBody>
            <a:bodyPr wrap="none" lIns="90488" tIns="44450" rIns="90488" bIns="44450">
              <a:spAutoFit/>
            </a:bodyPr>
            <a:lstStyle/>
            <a:p>
              <a:pPr algn="ctr" defTabSz="762000" eaLnBrk="0" hangingPunct="0">
                <a:lnSpc>
                  <a:spcPct val="90000"/>
                </a:lnSpc>
              </a:pPr>
              <a:r>
                <a:rPr kumimoji="1" lang="zh-CN" altLang="en-US" sz="1400" b="0" u="none">
                  <a:solidFill>
                    <a:srgbClr val="333399"/>
                  </a:solidFill>
                  <a:ea typeface="黑体" pitchFamily="2" charset="-122"/>
                </a:rPr>
                <a:t>默认子网掩码</a:t>
              </a:r>
            </a:p>
            <a:p>
              <a:pPr algn="ctr" defTabSz="762000" eaLnBrk="0" hangingPunct="0">
                <a:lnSpc>
                  <a:spcPct val="90000"/>
                </a:lnSpc>
              </a:pPr>
              <a:r>
                <a:rPr kumimoji="1" lang="en-US" altLang="zh-CN" sz="1400" b="0" u="none">
                  <a:solidFill>
                    <a:srgbClr val="333399"/>
                  </a:solidFill>
                  <a:ea typeface="黑体" pitchFamily="2" charset="-122"/>
                </a:rPr>
                <a:t>255.255.255.0</a:t>
              </a:r>
            </a:p>
          </p:txBody>
        </p:sp>
        <p:sp>
          <p:nvSpPr>
            <p:cNvPr id="399399" name="Rectangle 37"/>
            <p:cNvSpPr>
              <a:spLocks noChangeArrowheads="1"/>
            </p:cNvSpPr>
            <p:nvPr/>
          </p:nvSpPr>
          <p:spPr bwMode="auto">
            <a:xfrm>
              <a:off x="1854200" y="4310063"/>
              <a:ext cx="4621213" cy="304800"/>
            </a:xfrm>
            <a:prstGeom prst="rect">
              <a:avLst/>
            </a:prstGeom>
            <a:noFill/>
            <a:ln w="12700">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400" name="Rectangle 45"/>
            <p:cNvSpPr>
              <a:spLocks noChangeArrowheads="1"/>
            </p:cNvSpPr>
            <p:nvPr/>
          </p:nvSpPr>
          <p:spPr bwMode="auto">
            <a:xfrm>
              <a:off x="4148138" y="2825750"/>
              <a:ext cx="2317750" cy="284163"/>
            </a:xfrm>
            <a:prstGeom prst="rect">
              <a:avLst/>
            </a:prstGeom>
            <a:solidFill>
              <a:srgbClr val="FFCCFF"/>
            </a:solidFill>
            <a:ln w="9525">
              <a:noFill/>
              <a:miter lim="800000"/>
              <a:headEnd/>
              <a:tailEnd/>
            </a:ln>
          </p:spPr>
          <p:txBody>
            <a:bodyPr wrap="none" anchor="ctr"/>
            <a:lstStyle/>
            <a:p>
              <a:endParaRPr lang="zh-CN" altLang="en-US" sz="2000" b="0" u="none">
                <a:solidFill>
                  <a:schemeClr val="tx1"/>
                </a:solidFill>
                <a:latin typeface="Tahoma" pitchFamily="34" charset="0"/>
                <a:ea typeface="黑体" pitchFamily="2" charset="-122"/>
              </a:endParaRPr>
            </a:p>
          </p:txBody>
        </p:sp>
        <p:sp>
          <p:nvSpPr>
            <p:cNvPr id="399401" name="Rectangle 46"/>
            <p:cNvSpPr>
              <a:spLocks noChangeArrowheads="1"/>
            </p:cNvSpPr>
            <p:nvPr/>
          </p:nvSpPr>
          <p:spPr bwMode="auto">
            <a:xfrm>
              <a:off x="5246688" y="3863976"/>
              <a:ext cx="1296957" cy="34161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400" b="0" u="none" dirty="0">
                  <a:solidFill>
                    <a:srgbClr val="333399"/>
                  </a:solidFill>
                  <a:ea typeface="黑体" pitchFamily="2" charset="-122"/>
                </a:rPr>
                <a:t>host-id </a:t>
              </a:r>
              <a:r>
                <a:rPr kumimoji="1" lang="zh-CN" altLang="en-US" sz="1400" b="0" u="none" dirty="0">
                  <a:solidFill>
                    <a:srgbClr val="333399"/>
                  </a:solidFill>
                  <a:ea typeface="黑体" pitchFamily="2" charset="-122"/>
                </a:rPr>
                <a:t>为全 </a:t>
              </a:r>
              <a:r>
                <a:rPr kumimoji="1" lang="en-US" altLang="zh-CN" sz="1400" b="0" u="none" dirty="0">
                  <a:solidFill>
                    <a:srgbClr val="333399"/>
                  </a:solidFill>
                  <a:ea typeface="黑体" pitchFamily="2" charset="-122"/>
                </a:rPr>
                <a:t>0</a:t>
              </a:r>
            </a:p>
          </p:txBody>
        </p:sp>
        <p:sp>
          <p:nvSpPr>
            <p:cNvPr id="399402" name="Rectangle 47"/>
            <p:cNvSpPr>
              <a:spLocks noChangeArrowheads="1"/>
            </p:cNvSpPr>
            <p:nvPr/>
          </p:nvSpPr>
          <p:spPr bwMode="auto">
            <a:xfrm>
              <a:off x="4702175" y="2803179"/>
              <a:ext cx="1357313" cy="333375"/>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b="0" u="none" dirty="0">
                  <a:solidFill>
                    <a:srgbClr val="333399"/>
                  </a:solidFill>
                  <a:ea typeface="黑体" pitchFamily="2" charset="-122"/>
                </a:rPr>
                <a:t>host-id </a:t>
              </a:r>
              <a:r>
                <a:rPr kumimoji="1" lang="zh-CN" altLang="en-US" sz="1600" b="0" u="none" dirty="0">
                  <a:solidFill>
                    <a:srgbClr val="333399"/>
                  </a:solidFill>
                  <a:ea typeface="黑体" pitchFamily="2" charset="-122"/>
                </a:rPr>
                <a:t>为全 </a:t>
              </a:r>
              <a:r>
                <a:rPr kumimoji="1" lang="en-US" altLang="zh-CN" sz="1600" b="0" u="none" dirty="0">
                  <a:solidFill>
                    <a:srgbClr val="333399"/>
                  </a:solidFill>
                  <a:ea typeface="黑体" pitchFamily="2" charset="-122"/>
                </a:rPr>
                <a:t>0</a:t>
              </a:r>
            </a:p>
          </p:txBody>
        </p:sp>
        <p:grpSp>
          <p:nvGrpSpPr>
            <p:cNvPr id="399409" name="Group 49"/>
            <p:cNvGrpSpPr>
              <a:grpSpLocks/>
            </p:cNvGrpSpPr>
            <p:nvPr/>
          </p:nvGrpSpPr>
          <p:grpSpPr bwMode="auto">
            <a:xfrm>
              <a:off x="84138" y="2678113"/>
              <a:ext cx="6503987" cy="1031875"/>
              <a:chOff x="53" y="1687"/>
              <a:chExt cx="4188" cy="650"/>
            </a:xfrm>
          </p:grpSpPr>
          <p:sp>
            <p:nvSpPr>
              <p:cNvPr id="399403" name="Line 48"/>
              <p:cNvSpPr>
                <a:spLocks noChangeShapeType="1"/>
              </p:cNvSpPr>
              <p:nvPr/>
            </p:nvSpPr>
            <p:spPr bwMode="auto">
              <a:xfrm>
                <a:off x="53" y="1687"/>
                <a:ext cx="4188" cy="0"/>
              </a:xfrm>
              <a:prstGeom prst="line">
                <a:avLst/>
              </a:prstGeom>
              <a:noFill/>
              <a:ln w="38100">
                <a:solidFill>
                  <a:schemeClr val="tx2"/>
                </a:solidFill>
                <a:round/>
                <a:headEnd/>
                <a:tailEnd/>
              </a:ln>
            </p:spPr>
            <p:txBody>
              <a:bodyPr/>
              <a:lstStyle/>
              <a:p>
                <a:endParaRPr lang="zh-CN" altLang="en-US"/>
              </a:p>
            </p:txBody>
          </p:sp>
          <p:sp>
            <p:nvSpPr>
              <p:cNvPr id="399404" name="Line 49"/>
              <p:cNvSpPr>
                <a:spLocks noChangeShapeType="1"/>
              </p:cNvSpPr>
              <p:nvPr/>
            </p:nvSpPr>
            <p:spPr bwMode="auto">
              <a:xfrm>
                <a:off x="53" y="2337"/>
                <a:ext cx="4188" cy="0"/>
              </a:xfrm>
              <a:prstGeom prst="line">
                <a:avLst/>
              </a:prstGeom>
              <a:noFill/>
              <a:ln w="38100">
                <a:solidFill>
                  <a:schemeClr val="tx2"/>
                </a:solidFill>
                <a:round/>
                <a:headEnd/>
                <a:tailEnd/>
              </a:ln>
            </p:spPr>
            <p:txBody>
              <a:bodyPr/>
              <a:lstStyle/>
              <a:p>
                <a:endParaRPr lang="zh-CN" altLang="en-US"/>
              </a:p>
            </p:txBody>
          </p:sp>
        </p:grpSp>
        <p:sp>
          <p:nvSpPr>
            <p:cNvPr id="399405" name="Line 50"/>
            <p:cNvSpPr>
              <a:spLocks noChangeShapeType="1"/>
            </p:cNvSpPr>
            <p:nvPr/>
          </p:nvSpPr>
          <p:spPr bwMode="auto">
            <a:xfrm>
              <a:off x="565150" y="1708150"/>
              <a:ext cx="0" cy="3036888"/>
            </a:xfrm>
            <a:prstGeom prst="line">
              <a:avLst/>
            </a:prstGeom>
            <a:noFill/>
            <a:ln w="28575">
              <a:solidFill>
                <a:schemeClr val="tx2"/>
              </a:solidFill>
              <a:prstDash val="dash"/>
              <a:round/>
              <a:headEnd/>
              <a:tailEnd/>
            </a:ln>
          </p:spPr>
          <p:txBody>
            <a:bodyPr/>
            <a:lstStyle/>
            <a:p>
              <a:endParaRPr lang="zh-CN" altLang="en-US"/>
            </a:p>
          </p:txBody>
        </p:sp>
      </p:grpSp>
      <p:sp>
        <p:nvSpPr>
          <p:cNvPr id="399406" name="Rectangle 47"/>
          <p:cNvSpPr>
            <a:spLocks noChangeArrowheads="1"/>
          </p:cNvSpPr>
          <p:nvPr/>
        </p:nvSpPr>
        <p:spPr bwMode="auto">
          <a:xfrm>
            <a:off x="2051050" y="915988"/>
            <a:ext cx="2012950" cy="457200"/>
          </a:xfrm>
          <a:prstGeom prst="rect">
            <a:avLst/>
          </a:prstGeom>
          <a:noFill/>
          <a:ln w="9525">
            <a:noFill/>
            <a:miter lim="800000"/>
            <a:headEnd/>
            <a:tailEnd/>
          </a:ln>
        </p:spPr>
        <p:txBody>
          <a:bodyPr wrap="none">
            <a:spAutoFit/>
          </a:bodyPr>
          <a:lstStyle/>
          <a:p>
            <a:pPr eaLnBrk="0" hangingPunct="0"/>
            <a:r>
              <a:rPr lang="zh-CN" altLang="en-US" sz="2400" u="none" dirty="0">
                <a:solidFill>
                  <a:srgbClr val="007D7A"/>
                </a:solidFill>
              </a:rPr>
              <a:t>默认子网掩码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5"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6577" y="2574362"/>
            <a:ext cx="5535621" cy="2212760"/>
          </a:xfrm>
          <a:prstGeom prst="rect">
            <a:avLst/>
          </a:prstGeom>
          <a:noFill/>
        </p:spPr>
      </p:pic>
      <p:sp>
        <p:nvSpPr>
          <p:cNvPr id="401409" name="标题 1"/>
          <p:cNvSpPr>
            <a:spLocks noGrp="1"/>
          </p:cNvSpPr>
          <p:nvPr>
            <p:ph type="title" idx="4294967295"/>
          </p:nvPr>
        </p:nvSpPr>
        <p:spPr>
          <a:xfrm>
            <a:off x="357158" y="635000"/>
            <a:ext cx="6429375" cy="857250"/>
          </a:xfrm>
        </p:spPr>
        <p:txBody>
          <a:bodyPr/>
          <a:lstStyle/>
          <a:p>
            <a:pPr algn="l"/>
            <a:r>
              <a:rPr lang="zh-CN" altLang="en-US" sz="2400" dirty="0">
                <a:solidFill>
                  <a:srgbClr val="007D7A"/>
                </a:solidFill>
                <a:latin typeface="Times New Roman" pitchFamily="18" charset="0"/>
                <a:cs typeface="Times New Roman" pitchFamily="18" charset="0"/>
              </a:rPr>
              <a:t>一个</a:t>
            </a:r>
            <a:r>
              <a:rPr lang="en-US" altLang="zh-CN" sz="2400" dirty="0">
                <a:solidFill>
                  <a:srgbClr val="007D7A"/>
                </a:solidFill>
                <a:latin typeface="Times New Roman" pitchFamily="18" charset="0"/>
                <a:cs typeface="Times New Roman" pitchFamily="18" charset="0"/>
              </a:rPr>
              <a:t>B</a:t>
            </a:r>
            <a:r>
              <a:rPr lang="zh-CN" altLang="en-US" sz="2400" dirty="0">
                <a:solidFill>
                  <a:srgbClr val="007D7A"/>
                </a:solidFill>
                <a:latin typeface="Times New Roman" pitchFamily="18" charset="0"/>
                <a:cs typeface="Times New Roman" pitchFamily="18" charset="0"/>
              </a:rPr>
              <a:t>类地址划分为</a:t>
            </a:r>
            <a:r>
              <a:rPr lang="en-US" altLang="zh-CN" sz="2400" dirty="0">
                <a:solidFill>
                  <a:srgbClr val="007D7A"/>
                </a:solidFill>
                <a:latin typeface="Times New Roman" pitchFamily="18" charset="0"/>
                <a:cs typeface="Times New Roman" pitchFamily="18" charset="0"/>
              </a:rPr>
              <a:t>64</a:t>
            </a:r>
            <a:r>
              <a:rPr lang="zh-CN" altLang="en-US" sz="2400" dirty="0">
                <a:solidFill>
                  <a:srgbClr val="007D7A"/>
                </a:solidFill>
                <a:latin typeface="Times New Roman" pitchFamily="18" charset="0"/>
                <a:cs typeface="Times New Roman" pitchFamily="18" charset="0"/>
              </a:rPr>
              <a:t>个子网的例子</a:t>
            </a:r>
          </a:p>
        </p:txBody>
      </p:sp>
      <p:sp>
        <p:nvSpPr>
          <p:cNvPr id="401410" name="内容占位符 2"/>
          <p:cNvSpPr>
            <a:spLocks noGrp="1"/>
          </p:cNvSpPr>
          <p:nvPr>
            <p:ph idx="4294967295"/>
          </p:nvPr>
        </p:nvSpPr>
        <p:spPr>
          <a:xfrm>
            <a:off x="384185" y="1276350"/>
            <a:ext cx="5616575" cy="935038"/>
          </a:xfrm>
        </p:spPr>
        <p:txBody>
          <a:bodyPr/>
          <a:lstStyle/>
          <a:p>
            <a:pPr marL="266700" indent="-266700">
              <a:lnSpc>
                <a:spcPct val="120000"/>
              </a:lnSpc>
            </a:pPr>
            <a:r>
              <a:rPr lang="zh-CN" altLang="en-US" sz="2000" dirty="0">
                <a:solidFill>
                  <a:srgbClr val="1A3868"/>
                </a:solidFill>
                <a:latin typeface="Times New Roman" pitchFamily="18" charset="0"/>
                <a:cs typeface="Times New Roman" pitchFamily="18" charset="0"/>
              </a:rPr>
              <a:t>子网掩码用点分十进制表示为</a:t>
            </a:r>
            <a:r>
              <a:rPr lang="en-US" altLang="zh-CN" sz="2000" dirty="0">
                <a:solidFill>
                  <a:srgbClr val="1A3868"/>
                </a:solidFill>
                <a:latin typeface="Times New Roman" pitchFamily="18" charset="0"/>
                <a:cs typeface="Times New Roman" pitchFamily="18" charset="0"/>
              </a:rPr>
              <a:t>255.255.252.0</a:t>
            </a:r>
            <a:r>
              <a:rPr lang="zh-CN" altLang="en-US" sz="2000" dirty="0">
                <a:solidFill>
                  <a:srgbClr val="1A3868"/>
                </a:solidFill>
                <a:latin typeface="Times New Roman" pitchFamily="18" charset="0"/>
                <a:cs typeface="Times New Roman" pitchFamily="18" charset="0"/>
              </a:rPr>
              <a:t>，另一种表示方法是用</a:t>
            </a:r>
            <a:r>
              <a:rPr lang="en-US" sz="2000" dirty="0">
                <a:solidFill>
                  <a:srgbClr val="C00000"/>
                </a:solidFill>
                <a:latin typeface="Times New Roman" pitchFamily="18" charset="0"/>
                <a:cs typeface="Times New Roman" pitchFamily="18" charset="0"/>
              </a:rPr>
              <a:t>“</a:t>
            </a:r>
            <a:r>
              <a:rPr lang="en-US" altLang="zh-CN" sz="2000" dirty="0">
                <a:solidFill>
                  <a:srgbClr val="C00000"/>
                </a:solidFill>
                <a:latin typeface="Times New Roman" pitchFamily="18" charset="0"/>
                <a:cs typeface="Times New Roman" pitchFamily="18" charset="0"/>
              </a:rPr>
              <a:t>/”</a:t>
            </a:r>
            <a:r>
              <a:rPr lang="zh-CN" altLang="en-US" sz="2000" dirty="0">
                <a:solidFill>
                  <a:srgbClr val="C00000"/>
                </a:solidFill>
                <a:latin typeface="Times New Roman" pitchFamily="18" charset="0"/>
                <a:cs typeface="Times New Roman" pitchFamily="18" charset="0"/>
              </a:rPr>
              <a:t>加上网络号</a:t>
            </a:r>
            <a:r>
              <a:rPr lang="en-US" altLang="zh-CN" sz="2000" dirty="0">
                <a:solidFill>
                  <a:srgbClr val="C00000"/>
                </a:solidFill>
                <a:latin typeface="Times New Roman" pitchFamily="18" charset="0"/>
                <a:cs typeface="Times New Roman" pitchFamily="18" charset="0"/>
              </a:rPr>
              <a:t>+</a:t>
            </a:r>
            <a:r>
              <a:rPr lang="zh-CN" altLang="en-US" sz="2000" dirty="0">
                <a:solidFill>
                  <a:srgbClr val="C00000"/>
                </a:solidFill>
                <a:latin typeface="Times New Roman" pitchFamily="18" charset="0"/>
                <a:cs typeface="Times New Roman" pitchFamily="18" charset="0"/>
              </a:rPr>
              <a:t>子网号的长度</a:t>
            </a:r>
            <a:r>
              <a:rPr lang="zh-CN" altLang="en-US" sz="2000" dirty="0">
                <a:solidFill>
                  <a:srgbClr val="1A3868"/>
                </a:solidFill>
                <a:latin typeface="Times New Roman" pitchFamily="18" charset="0"/>
                <a:cs typeface="Times New Roman" pitchFamily="18" charset="0"/>
              </a:rPr>
              <a:t>，即</a:t>
            </a:r>
            <a:r>
              <a:rPr lang="en-US" sz="2000" dirty="0">
                <a:solidFill>
                  <a:srgbClr val="1A3868"/>
                </a:solidFill>
                <a:latin typeface="Times New Roman" pitchFamily="18" charset="0"/>
                <a:cs typeface="Times New Roman" pitchFamily="18" charset="0"/>
              </a:rPr>
              <a:t>“</a:t>
            </a:r>
            <a:r>
              <a:rPr lang="en-US" altLang="zh-CN" sz="2000" dirty="0">
                <a:solidFill>
                  <a:srgbClr val="1A3868"/>
                </a:solidFill>
                <a:latin typeface="Times New Roman" pitchFamily="18" charset="0"/>
                <a:cs typeface="Times New Roman" pitchFamily="18" charset="0"/>
              </a:rPr>
              <a:t>/22”</a:t>
            </a:r>
            <a:r>
              <a:rPr lang="zh-CN" altLang="en-US" sz="2000" dirty="0">
                <a:solidFill>
                  <a:srgbClr val="1A3868"/>
                </a:solidFill>
                <a:latin typeface="Times New Roman" pitchFamily="18" charset="0"/>
                <a:cs typeface="Times New Roman" pitchFamily="18" charset="0"/>
              </a:rPr>
              <a:t>表示。</a:t>
            </a:r>
          </a:p>
        </p:txBody>
      </p:sp>
      <p:sp>
        <p:nvSpPr>
          <p:cNvPr id="401413" name="Rectangle 6"/>
          <p:cNvSpPr>
            <a:spLocks noChangeArrowheads="1"/>
          </p:cNvSpPr>
          <p:nvPr/>
        </p:nvSpPr>
        <p:spPr bwMode="auto">
          <a:xfrm>
            <a:off x="3421063" y="3543300"/>
            <a:ext cx="790575" cy="396875"/>
          </a:xfrm>
          <a:prstGeom prst="rect">
            <a:avLst/>
          </a:prstGeom>
          <a:noFill/>
          <a:ln w="9525">
            <a:noFill/>
            <a:miter lim="800000"/>
            <a:headEnd/>
            <a:tailEnd/>
          </a:ln>
        </p:spPr>
        <p:txBody>
          <a:bodyPr wrap="none">
            <a:spAutoFit/>
          </a:bodyPr>
          <a:lstStyle/>
          <a:p>
            <a:pPr eaLnBrk="0" hangingPunct="0"/>
            <a:r>
              <a:rPr lang="en-US" altLang="zh-CN" sz="2000" b="0" u="none" dirty="0">
                <a:solidFill>
                  <a:srgbClr val="C00000"/>
                </a:solidFill>
              </a:rPr>
              <a:t>2</a:t>
            </a:r>
            <a:r>
              <a:rPr lang="en-US" altLang="zh-CN" sz="2000" b="0" u="none" baseline="30000" dirty="0">
                <a:solidFill>
                  <a:srgbClr val="C00000"/>
                </a:solidFill>
              </a:rPr>
              <a:t>6</a:t>
            </a:r>
            <a:r>
              <a:rPr lang="en-US" altLang="zh-CN" sz="2000" b="0" u="none" dirty="0">
                <a:solidFill>
                  <a:srgbClr val="C00000"/>
                </a:solidFill>
              </a:rPr>
              <a:t>=64</a:t>
            </a:r>
            <a:endParaRPr lang="zh-CN" altLang="en-US" sz="2000" b="0" u="none" dirty="0">
              <a:solidFill>
                <a:srgbClr val="C00000"/>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1413"/>
                                        </p:tgtEl>
                                        <p:attrNameLst>
                                          <p:attrName>style.visibility</p:attrName>
                                        </p:attrNameLst>
                                      </p:cBhvr>
                                      <p:to>
                                        <p:strVal val="visible"/>
                                      </p:to>
                                    </p:set>
                                    <p:animEffect transition="in" filter="blinds(horizontal)">
                                      <p:cBhvr>
                                        <p:cTn id="7" dur="500"/>
                                        <p:tgtEl>
                                          <p:spTgt spid="40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title" idx="4294967295"/>
          </p:nvPr>
        </p:nvSpPr>
        <p:spPr>
          <a:xfrm>
            <a:off x="428596" y="700088"/>
            <a:ext cx="5473700" cy="488950"/>
          </a:xfrm>
        </p:spPr>
        <p:txBody>
          <a:bodyPr/>
          <a:lstStyle/>
          <a:p>
            <a:pPr algn="l"/>
            <a:r>
              <a:rPr lang="zh-CN" altLang="en-US" sz="2400" dirty="0">
                <a:solidFill>
                  <a:srgbClr val="007D7A"/>
                </a:solidFill>
                <a:latin typeface="Times New Roman" pitchFamily="18" charset="0"/>
                <a:cs typeface="Times New Roman" pitchFamily="18" charset="0"/>
              </a:rPr>
              <a:t>掩码运算</a:t>
            </a:r>
          </a:p>
        </p:txBody>
      </p:sp>
      <p:sp>
        <p:nvSpPr>
          <p:cNvPr id="402434" name="Rectangle 3"/>
          <p:cNvSpPr>
            <a:spLocks noGrp="1" noChangeArrowheads="1"/>
          </p:cNvSpPr>
          <p:nvPr>
            <p:ph type="body" idx="4294967295"/>
          </p:nvPr>
        </p:nvSpPr>
        <p:spPr>
          <a:xfrm>
            <a:off x="466726" y="1174606"/>
            <a:ext cx="5534034" cy="490537"/>
          </a:xfrm>
        </p:spPr>
        <p:txBody>
          <a:bodyPr/>
          <a:lstStyle/>
          <a:p>
            <a:pPr marL="268288" indent="-268288"/>
            <a:r>
              <a:rPr lang="zh-CN" altLang="en-US" sz="2000" dirty="0">
                <a:solidFill>
                  <a:srgbClr val="1A3868"/>
                </a:solidFill>
                <a:latin typeface="Times New Roman" pitchFamily="18" charset="0"/>
                <a:cs typeface="Times New Roman" pitchFamily="18" charset="0"/>
              </a:rPr>
              <a:t>二进制的</a:t>
            </a:r>
            <a:r>
              <a:rPr lang="en-US" altLang="zh-CN" sz="2000" dirty="0">
                <a:solidFill>
                  <a:srgbClr val="1A3868"/>
                </a:solidFill>
                <a:latin typeface="Times New Roman" pitchFamily="18" charset="0"/>
                <a:cs typeface="Times New Roman" pitchFamily="18" charset="0"/>
              </a:rPr>
              <a:t>IP</a:t>
            </a:r>
            <a:r>
              <a:rPr lang="zh-CN" altLang="en-US" sz="2000" dirty="0">
                <a:solidFill>
                  <a:srgbClr val="1A3868"/>
                </a:solidFill>
                <a:latin typeface="Times New Roman" pitchFamily="18" charset="0"/>
                <a:cs typeface="Times New Roman" pitchFamily="18" charset="0"/>
              </a:rPr>
              <a:t>地址与掩码</a:t>
            </a:r>
            <a:r>
              <a:rPr lang="zh-CN" altLang="en-US" sz="2000" dirty="0">
                <a:solidFill>
                  <a:srgbClr val="C00000"/>
                </a:solidFill>
                <a:latin typeface="Times New Roman" pitchFamily="18" charset="0"/>
                <a:cs typeface="Times New Roman" pitchFamily="18" charset="0"/>
              </a:rPr>
              <a:t>按位进行“与” 运算</a:t>
            </a:r>
            <a:r>
              <a:rPr lang="zh-CN" altLang="en-US" sz="2000" dirty="0">
                <a:solidFill>
                  <a:srgbClr val="1A3868"/>
                </a:solidFill>
                <a:latin typeface="Times New Roman" pitchFamily="18" charset="0"/>
                <a:cs typeface="Times New Roman" pitchFamily="18" charset="0"/>
              </a:rPr>
              <a:t>的过程</a:t>
            </a:r>
            <a:r>
              <a:rPr lang="zh-CN" altLang="en-US" sz="1600" dirty="0">
                <a:latin typeface="Times New Roman" pitchFamily="18" charset="0"/>
              </a:rPr>
              <a:t> </a:t>
            </a:r>
          </a:p>
        </p:txBody>
      </p:sp>
      <p:grpSp>
        <p:nvGrpSpPr>
          <p:cNvPr id="402444" name="Group 12"/>
          <p:cNvGrpSpPr>
            <a:grpSpLocks/>
          </p:cNvGrpSpPr>
          <p:nvPr/>
        </p:nvGrpSpPr>
        <p:grpSpPr bwMode="auto">
          <a:xfrm>
            <a:off x="180975" y="1866409"/>
            <a:ext cx="6105537" cy="3135027"/>
            <a:chOff x="114" y="1076"/>
            <a:chExt cx="3991" cy="1986"/>
          </a:xfrm>
        </p:grpSpPr>
        <p:grpSp>
          <p:nvGrpSpPr>
            <p:cNvPr id="402443" name="Group 11"/>
            <p:cNvGrpSpPr>
              <a:grpSpLocks/>
            </p:cNvGrpSpPr>
            <p:nvPr/>
          </p:nvGrpSpPr>
          <p:grpSpPr bwMode="auto">
            <a:xfrm>
              <a:off x="258" y="1076"/>
              <a:ext cx="3567" cy="1986"/>
              <a:chOff x="168" y="980"/>
              <a:chExt cx="3762" cy="2125"/>
            </a:xfrm>
          </p:grpSpPr>
          <p:pic>
            <p:nvPicPr>
              <p:cNvPr id="402437" name="Picture 9"/>
              <p:cNvPicPr>
                <a:picLocks noChangeAspect="1" noChangeArrowheads="1"/>
              </p:cNvPicPr>
              <p:nvPr/>
            </p:nvPicPr>
            <p:blipFill>
              <a:blip r:embed="rId3" cstate="print"/>
              <a:srcRect/>
              <a:stretch>
                <a:fillRect/>
              </a:stretch>
            </p:blipFill>
            <p:spPr bwMode="auto">
              <a:xfrm>
                <a:off x="168" y="980"/>
                <a:ext cx="3762" cy="2125"/>
              </a:xfrm>
              <a:prstGeom prst="rect">
                <a:avLst/>
              </a:prstGeom>
              <a:noFill/>
              <a:ln w="9525">
                <a:noFill/>
                <a:miter lim="800000"/>
                <a:headEnd/>
                <a:tailEnd/>
              </a:ln>
            </p:spPr>
          </p:pic>
          <p:sp>
            <p:nvSpPr>
              <p:cNvPr id="402438" name="Text Box 10"/>
              <p:cNvSpPr txBox="1">
                <a:spLocks noChangeArrowheads="1"/>
              </p:cNvSpPr>
              <p:nvPr/>
            </p:nvSpPr>
            <p:spPr bwMode="auto">
              <a:xfrm>
                <a:off x="1099" y="1258"/>
                <a:ext cx="193" cy="136"/>
              </a:xfrm>
              <a:prstGeom prst="rect">
                <a:avLst/>
              </a:prstGeom>
              <a:solidFill>
                <a:srgbClr val="6B9AFF"/>
              </a:solidFill>
              <a:ln w="9525">
                <a:noFill/>
                <a:miter lim="800000"/>
                <a:headEnd/>
                <a:tailEnd/>
              </a:ln>
            </p:spPr>
            <p:txBody>
              <a:bodyPr/>
              <a:lstStyle/>
              <a:p>
                <a:pPr>
                  <a:spcBef>
                    <a:spcPct val="50000"/>
                  </a:spcBef>
                </a:pPr>
                <a:r>
                  <a:rPr kumimoji="1" lang="en-US" altLang="zh-CN" sz="1400" b="0" u="none">
                    <a:solidFill>
                      <a:schemeClr val="tx1"/>
                    </a:solidFill>
                    <a:latin typeface="Arial" charset="0"/>
                    <a:ea typeface="华文行楷" pitchFamily="2" charset="-122"/>
                  </a:rPr>
                  <a:t>0</a:t>
                </a:r>
              </a:p>
            </p:txBody>
          </p:sp>
          <p:sp>
            <p:nvSpPr>
              <p:cNvPr id="402441" name="Text Box 10"/>
              <p:cNvSpPr txBox="1">
                <a:spLocks noChangeArrowheads="1"/>
              </p:cNvSpPr>
              <p:nvPr/>
            </p:nvSpPr>
            <p:spPr bwMode="auto">
              <a:xfrm>
                <a:off x="186" y="2577"/>
                <a:ext cx="607" cy="363"/>
              </a:xfrm>
              <a:prstGeom prst="rect">
                <a:avLst/>
              </a:prstGeom>
              <a:solidFill>
                <a:srgbClr val="6B9AFF"/>
              </a:solidFill>
              <a:ln w="9525">
                <a:noFill/>
                <a:miter lim="800000"/>
                <a:headEnd/>
                <a:tailEnd/>
              </a:ln>
            </p:spPr>
            <p:txBody>
              <a:bodyPr/>
              <a:lstStyle/>
              <a:p>
                <a:pPr>
                  <a:spcBef>
                    <a:spcPct val="50000"/>
                  </a:spcBef>
                </a:pPr>
                <a:r>
                  <a:rPr kumimoji="1" lang="zh-CN" altLang="en-US" sz="1600" u="none" dirty="0">
                    <a:solidFill>
                      <a:schemeClr val="tx1"/>
                    </a:solidFill>
                    <a:latin typeface="Arial" charset="0"/>
                    <a:ea typeface="仿宋_GB2312" pitchFamily="49" charset="-122"/>
                  </a:rPr>
                  <a:t>网络地址与子网地址：</a:t>
                </a:r>
              </a:p>
            </p:txBody>
          </p:sp>
        </p:grpSp>
        <p:sp>
          <p:nvSpPr>
            <p:cNvPr id="402439" name="Line 12"/>
            <p:cNvSpPr>
              <a:spLocks noChangeShapeType="1"/>
            </p:cNvSpPr>
            <p:nvPr/>
          </p:nvSpPr>
          <p:spPr bwMode="auto">
            <a:xfrm>
              <a:off x="114" y="2074"/>
              <a:ext cx="3991" cy="0"/>
            </a:xfrm>
            <a:prstGeom prst="line">
              <a:avLst/>
            </a:prstGeom>
            <a:noFill/>
            <a:ln w="38100">
              <a:solidFill>
                <a:srgbClr val="FFFF00"/>
              </a:solidFill>
              <a:prstDash val="sysDot"/>
              <a:round/>
              <a:headEnd/>
              <a:tailEnd/>
            </a:ln>
          </p:spPr>
          <p:txBody>
            <a:bodyPr anchor="ctr"/>
            <a:lstStyle/>
            <a:p>
              <a:endParaRPr lang="zh-CN" altLang="en-US"/>
            </a:p>
          </p:txBody>
        </p:sp>
        <p:sp>
          <p:nvSpPr>
            <p:cNvPr id="402440" name="Rectangle 13"/>
            <p:cNvSpPr>
              <a:spLocks noChangeArrowheads="1"/>
            </p:cNvSpPr>
            <p:nvPr/>
          </p:nvSpPr>
          <p:spPr bwMode="auto">
            <a:xfrm>
              <a:off x="2720" y="2382"/>
              <a:ext cx="614" cy="200"/>
            </a:xfrm>
            <a:prstGeom prst="rect">
              <a:avLst/>
            </a:prstGeom>
            <a:noFill/>
            <a:ln w="28575">
              <a:solidFill>
                <a:srgbClr val="FFFFFF"/>
              </a:solidFill>
              <a:prstDash val="dash"/>
              <a:miter lim="800000"/>
              <a:headEnd/>
              <a:tailEnd/>
            </a:ln>
          </p:spPr>
          <p:txBody>
            <a:bodyPr wrap="none" anchor="ctr"/>
            <a:lstStyle/>
            <a:p>
              <a:endParaRPr kumimoji="1" lang="zh-CN" altLang="en-US" sz="1800" u="none">
                <a:solidFill>
                  <a:schemeClr val="accent2"/>
                </a:solidFill>
                <a:latin typeface="Arial" charset="0"/>
                <a:ea typeface="华文行楷" pitchFamily="2"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比9模版">
  <a:themeElements>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6比9模版">
  <a:themeElements>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16比9模版">
  <a:themeElements>
    <a:clrScheme name="3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3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3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16比9模版">
  <a:themeElements>
    <a:clrScheme name="4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4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4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《计算机网络技术》母板</Template>
  <TotalTime>8685</TotalTime>
  <Words>1959</Words>
  <Application>Microsoft Office PowerPoint</Application>
  <PresentationFormat>自定义</PresentationFormat>
  <Paragraphs>203</Paragraphs>
  <Slides>22</Slides>
  <Notes>17</Notes>
  <HiddenSlides>0</HiddenSlides>
  <MMClips>0</MMClips>
  <ScaleCrop>false</ScaleCrop>
  <HeadingPairs>
    <vt:vector size="6" baseType="variant">
      <vt:variant>
        <vt:lpstr>主题</vt:lpstr>
      </vt:variant>
      <vt:variant>
        <vt:i4>5</vt:i4>
      </vt:variant>
      <vt:variant>
        <vt:lpstr>嵌入 OLE 服务器</vt:lpstr>
      </vt:variant>
      <vt:variant>
        <vt:i4>2</vt:i4>
      </vt:variant>
      <vt:variant>
        <vt:lpstr>幻灯片标题</vt:lpstr>
      </vt:variant>
      <vt:variant>
        <vt:i4>22</vt:i4>
      </vt:variant>
    </vt:vector>
  </HeadingPairs>
  <TitlesOfParts>
    <vt:vector size="29" baseType="lpstr">
      <vt:lpstr>1_16比9模版</vt:lpstr>
      <vt:lpstr>16比9模版</vt:lpstr>
      <vt:lpstr>2_16比9模版</vt:lpstr>
      <vt:lpstr>3_16比9模版</vt:lpstr>
      <vt:lpstr>4_16比9模版</vt:lpstr>
      <vt:lpstr>Visio</vt:lpstr>
      <vt:lpstr>Microsoft Visio 绘图</vt:lpstr>
      <vt:lpstr>计算机网络技术</vt:lpstr>
      <vt:lpstr>幻灯片 2</vt:lpstr>
      <vt:lpstr>幻灯片 3</vt:lpstr>
      <vt:lpstr>一、划分子网的三级地址结构</vt:lpstr>
      <vt:lpstr>幻灯片 5</vt:lpstr>
      <vt:lpstr>子网掩码的概念</vt:lpstr>
      <vt:lpstr>幻灯片 7</vt:lpstr>
      <vt:lpstr>一个B类地址划分为64个子网的例子</vt:lpstr>
      <vt:lpstr>掩码运算</vt:lpstr>
      <vt:lpstr>(IP 地址) AND (子网掩码) = 网络地址</vt:lpstr>
      <vt:lpstr>【例】已知 IP 地址是 141.14.72.24，子网掩码 是 255.255.192.0。试求网络地址。</vt:lpstr>
      <vt:lpstr>B类地址子网划分方法举例</vt:lpstr>
      <vt:lpstr>可变长度子网掩码技术要点</vt:lpstr>
      <vt:lpstr>幻灯片 14</vt:lpstr>
      <vt:lpstr>二、无类别域间路由CIDR技术</vt:lpstr>
      <vt:lpstr>CIDR的应用</vt:lpstr>
      <vt:lpstr>划分的CIDR地址</vt:lpstr>
      <vt:lpstr>幻灯片 18</vt:lpstr>
      <vt:lpstr>三、专用IP地址与内部网络地址规划方法</vt:lpstr>
      <vt:lpstr>幻灯片 20</vt:lpstr>
      <vt:lpstr>四、网络地址转换NAT技术</vt:lpstr>
      <vt:lpstr>NAT的基本工作原理示意图</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微软用户</cp:lastModifiedBy>
  <cp:revision>1045</cp:revision>
  <cp:lastPrinted>1999-06-03T07:41:47Z</cp:lastPrinted>
  <dcterms:created xsi:type="dcterms:W3CDTF">1999-05-31T06:37:31Z</dcterms:created>
  <dcterms:modified xsi:type="dcterms:W3CDTF">2014-05-27T06:37:31Z</dcterms:modified>
</cp:coreProperties>
</file>